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256" r:id="rId6"/>
    <p:sldId id="257" r:id="rId7"/>
    <p:sldId id="258" r:id="rId8"/>
    <p:sldId id="278" r:id="rId9"/>
    <p:sldId id="277" r:id="rId10"/>
    <p:sldId id="265" r:id="rId11"/>
    <p:sldId id="267" r:id="rId12"/>
    <p:sldId id="280" r:id="rId13"/>
    <p:sldId id="281" r:id="rId14"/>
    <p:sldId id="260" r:id="rId15"/>
    <p:sldId id="259" r:id="rId16"/>
    <p:sldId id="279" r:id="rId17"/>
    <p:sldId id="276"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A1FF"/>
    <a:srgbClr val="A7FF00"/>
    <a:srgbClr val="000644"/>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888790-6CA0-49E1-8541-8E70058080C1}" v="114" dt="2021-09-10T09:01:38.632"/>
    <p1510:client id="{802193DF-1178-42A5-8DCA-AD3A756F287B}" v="6" dt="2021-09-09T14:51:16.085"/>
    <p1510:client id="{AD9EC3AD-4FE7-42BC-BA9B-E577EB72C015}" v="40" dt="2021-09-10T09:03:15.401"/>
    <p1510:client id="{DCBA3937-EED6-908A-6C89-FA3470506A73}" v="2" dt="2021-09-09T14:52:09.624"/>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S::t.noordeloos@helicon.nl::7c446670-7459-44eb-8c93-60d80c060528" providerId="AD" clId="Web-{DCBA3937-EED6-908A-6C89-FA3470506A73}"/>
    <pc:docChg chg="modSld">
      <pc:chgData name="Thomas Noordeloos" userId="S::t.noordeloos@helicon.nl::7c446670-7459-44eb-8c93-60d80c060528" providerId="AD" clId="Web-{DCBA3937-EED6-908A-6C89-FA3470506A73}" dt="2021-09-09T14:52:09.624" v="1"/>
      <pc:docMkLst>
        <pc:docMk/>
      </pc:docMkLst>
      <pc:sldChg chg="addSp delSp modSp">
        <pc:chgData name="Thomas Noordeloos" userId="S::t.noordeloos@helicon.nl::7c446670-7459-44eb-8c93-60d80c060528" providerId="AD" clId="Web-{DCBA3937-EED6-908A-6C89-FA3470506A73}" dt="2021-09-09T14:52:09.624" v="1"/>
        <pc:sldMkLst>
          <pc:docMk/>
          <pc:sldMk cId="3123758241" sldId="277"/>
        </pc:sldMkLst>
        <pc:picChg chg="add del mod">
          <ac:chgData name="Thomas Noordeloos" userId="S::t.noordeloos@helicon.nl::7c446670-7459-44eb-8c93-60d80c060528" providerId="AD" clId="Web-{DCBA3937-EED6-908A-6C89-FA3470506A73}" dt="2021-09-09T14:52:09.624" v="1"/>
          <ac:picMkLst>
            <pc:docMk/>
            <pc:sldMk cId="3123758241" sldId="277"/>
            <ac:picMk id="3" creationId="{F35C7DC8-7057-4C51-BC5B-D7420C3C54F5}"/>
          </ac:picMkLst>
        </pc:picChg>
      </pc:sldChg>
    </pc:docChg>
  </pc:docChgLst>
  <pc:docChgLst>
    <pc:chgData name="Thomas Noordeloos" userId="7c446670-7459-44eb-8c93-60d80c060528" providerId="ADAL" clId="{AD9EC3AD-4FE7-42BC-BA9B-E577EB72C015}"/>
    <pc:docChg chg="undo custSel addSld delSld modSld sldOrd">
      <pc:chgData name="Thomas Noordeloos" userId="7c446670-7459-44eb-8c93-60d80c060528" providerId="ADAL" clId="{AD9EC3AD-4FE7-42BC-BA9B-E577EB72C015}" dt="2021-09-10T09:07:06.225" v="169" actId="47"/>
      <pc:docMkLst>
        <pc:docMk/>
      </pc:docMkLst>
      <pc:sldChg chg="modSp mod">
        <pc:chgData name="Thomas Noordeloos" userId="7c446670-7459-44eb-8c93-60d80c060528" providerId="ADAL" clId="{AD9EC3AD-4FE7-42BC-BA9B-E577EB72C015}" dt="2021-09-10T09:06:33.007" v="168" actId="20577"/>
        <pc:sldMkLst>
          <pc:docMk/>
          <pc:sldMk cId="1914404811" sldId="256"/>
        </pc:sldMkLst>
        <pc:spChg chg="mod">
          <ac:chgData name="Thomas Noordeloos" userId="7c446670-7459-44eb-8c93-60d80c060528" providerId="ADAL" clId="{AD9EC3AD-4FE7-42BC-BA9B-E577EB72C015}" dt="2021-09-10T09:06:33.007" v="168" actId="20577"/>
          <ac:spMkLst>
            <pc:docMk/>
            <pc:sldMk cId="1914404811" sldId="256"/>
            <ac:spMk id="6" creationId="{81B96BA2-902A-4078-8942-E8A2417A9A29}"/>
          </ac:spMkLst>
        </pc:spChg>
      </pc:sldChg>
      <pc:sldChg chg="add">
        <pc:chgData name="Thomas Noordeloos" userId="7c446670-7459-44eb-8c93-60d80c060528" providerId="ADAL" clId="{AD9EC3AD-4FE7-42BC-BA9B-E577EB72C015}" dt="2021-09-09T14:57:28.004" v="0"/>
        <pc:sldMkLst>
          <pc:docMk/>
          <pc:sldMk cId="372057255" sldId="259"/>
        </pc:sldMkLst>
      </pc:sldChg>
      <pc:sldChg chg="add">
        <pc:chgData name="Thomas Noordeloos" userId="7c446670-7459-44eb-8c93-60d80c060528" providerId="ADAL" clId="{AD9EC3AD-4FE7-42BC-BA9B-E577EB72C015}" dt="2021-09-09T14:57:28.004" v="0"/>
        <pc:sldMkLst>
          <pc:docMk/>
          <pc:sldMk cId="3735873848" sldId="260"/>
        </pc:sldMkLst>
      </pc:sldChg>
      <pc:sldChg chg="delSp modSp add del mod">
        <pc:chgData name="Thomas Noordeloos" userId="7c446670-7459-44eb-8c93-60d80c060528" providerId="ADAL" clId="{AD9EC3AD-4FE7-42BC-BA9B-E577EB72C015}" dt="2021-09-09T14:58:57.154" v="18" actId="47"/>
        <pc:sldMkLst>
          <pc:docMk/>
          <pc:sldMk cId="1226374277" sldId="263"/>
        </pc:sldMkLst>
        <pc:spChg chg="del">
          <ac:chgData name="Thomas Noordeloos" userId="7c446670-7459-44eb-8c93-60d80c060528" providerId="ADAL" clId="{AD9EC3AD-4FE7-42BC-BA9B-E577EB72C015}" dt="2021-09-09T14:58:06.685" v="2" actId="21"/>
          <ac:spMkLst>
            <pc:docMk/>
            <pc:sldMk cId="1226374277" sldId="263"/>
            <ac:spMk id="3" creationId="{5658982C-72CF-4BCF-B115-F78CF5A22502}"/>
          </ac:spMkLst>
        </pc:spChg>
        <pc:picChg chg="mod">
          <ac:chgData name="Thomas Noordeloos" userId="7c446670-7459-44eb-8c93-60d80c060528" providerId="ADAL" clId="{AD9EC3AD-4FE7-42BC-BA9B-E577EB72C015}" dt="2021-09-09T14:58:12.635" v="5" actId="1076"/>
          <ac:picMkLst>
            <pc:docMk/>
            <pc:sldMk cId="1226374277" sldId="263"/>
            <ac:picMk id="2" creationId="{0323E1BC-C633-43FA-B76C-504B6B591790}"/>
          </ac:picMkLst>
        </pc:picChg>
      </pc:sldChg>
      <pc:sldChg chg="add">
        <pc:chgData name="Thomas Noordeloos" userId="7c446670-7459-44eb-8c93-60d80c060528" providerId="ADAL" clId="{AD9EC3AD-4FE7-42BC-BA9B-E577EB72C015}" dt="2021-09-09T14:57:28.004" v="0"/>
        <pc:sldMkLst>
          <pc:docMk/>
          <pc:sldMk cId="43631940" sldId="265"/>
        </pc:sldMkLst>
      </pc:sldChg>
      <pc:sldChg chg="add del">
        <pc:chgData name="Thomas Noordeloos" userId="7c446670-7459-44eb-8c93-60d80c060528" providerId="ADAL" clId="{AD9EC3AD-4FE7-42BC-BA9B-E577EB72C015}" dt="2021-09-10T09:07:06.225" v="169" actId="47"/>
        <pc:sldMkLst>
          <pc:docMk/>
          <pc:sldMk cId="149600981" sldId="266"/>
        </pc:sldMkLst>
      </pc:sldChg>
      <pc:sldChg chg="addSp delSp modSp add mod">
        <pc:chgData name="Thomas Noordeloos" userId="7c446670-7459-44eb-8c93-60d80c060528" providerId="ADAL" clId="{AD9EC3AD-4FE7-42BC-BA9B-E577EB72C015}" dt="2021-09-09T15:00:23.524" v="32" actId="1076"/>
        <pc:sldMkLst>
          <pc:docMk/>
          <pc:sldMk cId="4214687714" sldId="267"/>
        </pc:sldMkLst>
        <pc:spChg chg="add mod">
          <ac:chgData name="Thomas Noordeloos" userId="7c446670-7459-44eb-8c93-60d80c060528" providerId="ADAL" clId="{AD9EC3AD-4FE7-42BC-BA9B-E577EB72C015}" dt="2021-09-09T14:59:46.454" v="26" actId="1076"/>
          <ac:spMkLst>
            <pc:docMk/>
            <pc:sldMk cId="4214687714" sldId="267"/>
            <ac:spMk id="3" creationId="{8875A681-9ECC-466A-B0E0-4B8D85FD5C09}"/>
          </ac:spMkLst>
        </pc:spChg>
        <pc:picChg chg="del">
          <ac:chgData name="Thomas Noordeloos" userId="7c446670-7459-44eb-8c93-60d80c060528" providerId="ADAL" clId="{AD9EC3AD-4FE7-42BC-BA9B-E577EB72C015}" dt="2021-09-09T14:59:24.509" v="19" actId="478"/>
          <ac:picMkLst>
            <pc:docMk/>
            <pc:sldMk cId="4214687714" sldId="267"/>
            <ac:picMk id="2" creationId="{6F7FE7CE-5ADC-4F27-811C-FF14757B8268}"/>
          </ac:picMkLst>
        </pc:picChg>
        <pc:picChg chg="add mod">
          <ac:chgData name="Thomas Noordeloos" userId="7c446670-7459-44eb-8c93-60d80c060528" providerId="ADAL" clId="{AD9EC3AD-4FE7-42BC-BA9B-E577EB72C015}" dt="2021-09-09T15:00:23.524" v="32" actId="1076"/>
          <ac:picMkLst>
            <pc:docMk/>
            <pc:sldMk cId="4214687714" sldId="267"/>
            <ac:picMk id="1026" creationId="{4CA7BAB3-5585-4F91-BE9E-E105A50C6FC8}"/>
          </ac:picMkLst>
        </pc:picChg>
      </pc:sldChg>
      <pc:sldChg chg="add del">
        <pc:chgData name="Thomas Noordeloos" userId="7c446670-7459-44eb-8c93-60d80c060528" providerId="ADAL" clId="{AD9EC3AD-4FE7-42BC-BA9B-E577EB72C015}" dt="2021-09-09T14:57:58.338" v="1" actId="47"/>
        <pc:sldMkLst>
          <pc:docMk/>
          <pc:sldMk cId="1760382937" sldId="268"/>
        </pc:sldMkLst>
      </pc:sldChg>
      <pc:sldChg chg="modSp mod ord">
        <pc:chgData name="Thomas Noordeloos" userId="7c446670-7459-44eb-8c93-60d80c060528" providerId="ADAL" clId="{AD9EC3AD-4FE7-42BC-BA9B-E577EB72C015}" dt="2021-09-10T09:05:32.400" v="148" actId="108"/>
        <pc:sldMkLst>
          <pc:docMk/>
          <pc:sldMk cId="128016303" sldId="276"/>
        </pc:sldMkLst>
        <pc:spChg chg="mod">
          <ac:chgData name="Thomas Noordeloos" userId="7c446670-7459-44eb-8c93-60d80c060528" providerId="ADAL" clId="{AD9EC3AD-4FE7-42BC-BA9B-E577EB72C015}" dt="2021-09-10T09:05:32.400" v="148" actId="108"/>
          <ac:spMkLst>
            <pc:docMk/>
            <pc:sldMk cId="128016303" sldId="276"/>
            <ac:spMk id="4" creationId="{D88B5EA9-95C9-4D48-8207-0F30D7A3575F}"/>
          </ac:spMkLst>
        </pc:spChg>
      </pc:sldChg>
      <pc:sldChg chg="modSp mod">
        <pc:chgData name="Thomas Noordeloos" userId="7c446670-7459-44eb-8c93-60d80c060528" providerId="ADAL" clId="{AD9EC3AD-4FE7-42BC-BA9B-E577EB72C015}" dt="2021-09-09T14:58:48.974" v="17" actId="11"/>
        <pc:sldMkLst>
          <pc:docMk/>
          <pc:sldMk cId="3123758241" sldId="277"/>
        </pc:sldMkLst>
        <pc:spChg chg="mod">
          <ac:chgData name="Thomas Noordeloos" userId="7c446670-7459-44eb-8c93-60d80c060528" providerId="ADAL" clId="{AD9EC3AD-4FE7-42BC-BA9B-E577EB72C015}" dt="2021-09-09T14:58:48.974" v="17" actId="11"/>
          <ac:spMkLst>
            <pc:docMk/>
            <pc:sldMk cId="3123758241" sldId="277"/>
            <ac:spMk id="4" creationId="{D4F5667F-9E2B-45F7-A370-1726D4C05673}"/>
          </ac:spMkLst>
        </pc:spChg>
      </pc:sldChg>
      <pc:sldChg chg="add">
        <pc:chgData name="Thomas Noordeloos" userId="7c446670-7459-44eb-8c93-60d80c060528" providerId="ADAL" clId="{AD9EC3AD-4FE7-42BC-BA9B-E577EB72C015}" dt="2021-09-09T14:57:28.004" v="0"/>
        <pc:sldMkLst>
          <pc:docMk/>
          <pc:sldMk cId="493184533" sldId="280"/>
        </pc:sldMkLst>
      </pc:sldChg>
      <pc:sldChg chg="add">
        <pc:chgData name="Thomas Noordeloos" userId="7c446670-7459-44eb-8c93-60d80c060528" providerId="ADAL" clId="{AD9EC3AD-4FE7-42BC-BA9B-E577EB72C015}" dt="2021-09-09T14:57:28.004" v="0"/>
        <pc:sldMkLst>
          <pc:docMk/>
          <pc:sldMk cId="2531649074" sldId="281"/>
        </pc:sldMkLst>
      </pc:sldChg>
      <pc:sldChg chg="delSp modSp add del mod">
        <pc:chgData name="Thomas Noordeloos" userId="7c446670-7459-44eb-8c93-60d80c060528" providerId="ADAL" clId="{AD9EC3AD-4FE7-42BC-BA9B-E577EB72C015}" dt="2021-09-10T09:05:39.123" v="149" actId="47"/>
        <pc:sldMkLst>
          <pc:docMk/>
          <pc:sldMk cId="2310132024" sldId="282"/>
        </pc:sldMkLst>
        <pc:spChg chg="mod">
          <ac:chgData name="Thomas Noordeloos" userId="7c446670-7459-44eb-8c93-60d80c060528" providerId="ADAL" clId="{AD9EC3AD-4FE7-42BC-BA9B-E577EB72C015}" dt="2021-09-10T09:03:51.568" v="79" actId="20577"/>
          <ac:spMkLst>
            <pc:docMk/>
            <pc:sldMk cId="2310132024" sldId="282"/>
            <ac:spMk id="2" creationId="{CE89699B-12C7-4C20-AA97-A0E263853E94}"/>
          </ac:spMkLst>
        </pc:spChg>
        <pc:spChg chg="del">
          <ac:chgData name="Thomas Noordeloos" userId="7c446670-7459-44eb-8c93-60d80c060528" providerId="ADAL" clId="{AD9EC3AD-4FE7-42BC-BA9B-E577EB72C015}" dt="2021-09-10T09:04:15.470" v="80" actId="478"/>
          <ac:spMkLst>
            <pc:docMk/>
            <pc:sldMk cId="2310132024" sldId="282"/>
            <ac:spMk id="7" creationId="{53A69355-8482-4FAD-B3FF-32A7F102E5A2}"/>
          </ac:spMkLst>
        </pc:spChg>
        <pc:picChg chg="del">
          <ac:chgData name="Thomas Noordeloos" userId="7c446670-7459-44eb-8c93-60d80c060528" providerId="ADAL" clId="{AD9EC3AD-4FE7-42BC-BA9B-E577EB72C015}" dt="2021-09-10T09:04:16.090" v="81" actId="478"/>
          <ac:picMkLst>
            <pc:docMk/>
            <pc:sldMk cId="2310132024" sldId="282"/>
            <ac:picMk id="6" creationId="{2D9DB865-E785-4B9F-A225-745E151CD234}"/>
          </ac:picMkLst>
        </pc:picChg>
      </pc:sldChg>
    </pc:docChg>
  </pc:docChgLst>
  <pc:docChgLst>
    <pc:chgData name="Thomas Noordeloos" userId="S::t.noordeloos@helicon.nl::7c446670-7459-44eb-8c93-60d80c060528" providerId="AD" clId="Web-{48888790-6CA0-49E1-8541-8E70058080C1}"/>
    <pc:docChg chg="modSld">
      <pc:chgData name="Thomas Noordeloos" userId="S::t.noordeloos@helicon.nl::7c446670-7459-44eb-8c93-60d80c060528" providerId="AD" clId="Web-{48888790-6CA0-49E1-8541-8E70058080C1}" dt="2021-09-10T09:01:38.632" v="57" actId="20577"/>
      <pc:docMkLst>
        <pc:docMk/>
      </pc:docMkLst>
      <pc:sldChg chg="modSp">
        <pc:chgData name="Thomas Noordeloos" userId="S::t.noordeloos@helicon.nl::7c446670-7459-44eb-8c93-60d80c060528" providerId="AD" clId="Web-{48888790-6CA0-49E1-8541-8E70058080C1}" dt="2021-09-10T09:01:20.819" v="50" actId="20577"/>
        <pc:sldMkLst>
          <pc:docMk/>
          <pc:sldMk cId="3427332459" sldId="257"/>
        </pc:sldMkLst>
        <pc:spChg chg="mod">
          <ac:chgData name="Thomas Noordeloos" userId="S::t.noordeloos@helicon.nl::7c446670-7459-44eb-8c93-60d80c060528" providerId="AD" clId="Web-{48888790-6CA0-49E1-8541-8E70058080C1}" dt="2021-09-10T09:01:20.819" v="50" actId="20577"/>
          <ac:spMkLst>
            <pc:docMk/>
            <pc:sldMk cId="3427332459" sldId="257"/>
            <ac:spMk id="3" creationId="{E429FBF4-CC7E-4763-94FB-BE8054F67467}"/>
          </ac:spMkLst>
        </pc:spChg>
      </pc:sldChg>
      <pc:sldChg chg="modSp">
        <pc:chgData name="Thomas Noordeloos" userId="S::t.noordeloos@helicon.nl::7c446670-7459-44eb-8c93-60d80c060528" providerId="AD" clId="Web-{48888790-6CA0-49E1-8541-8E70058080C1}" dt="2021-09-10T09:01:38.632" v="57" actId="20577"/>
        <pc:sldMkLst>
          <pc:docMk/>
          <pc:sldMk cId="3179941946" sldId="258"/>
        </pc:sldMkLst>
        <pc:spChg chg="mod">
          <ac:chgData name="Thomas Noordeloos" userId="S::t.noordeloos@helicon.nl::7c446670-7459-44eb-8c93-60d80c060528" providerId="AD" clId="Web-{48888790-6CA0-49E1-8541-8E70058080C1}" dt="2021-09-10T09:01:38.632" v="57" actId="20577"/>
          <ac:spMkLst>
            <pc:docMk/>
            <pc:sldMk cId="3179941946" sldId="258"/>
            <ac:spMk id="5" creationId="{E8EBB680-25E1-43F1-A129-DD3656AEEAAE}"/>
          </ac:spMkLst>
        </pc:spChg>
      </pc:sldChg>
      <pc:sldChg chg="modSp">
        <pc:chgData name="Thomas Noordeloos" userId="S::t.noordeloos@helicon.nl::7c446670-7459-44eb-8c93-60d80c060528" providerId="AD" clId="Web-{48888790-6CA0-49E1-8541-8E70058080C1}" dt="2021-09-10T09:01:09.037" v="47" actId="20577"/>
        <pc:sldMkLst>
          <pc:docMk/>
          <pc:sldMk cId="448191933" sldId="279"/>
        </pc:sldMkLst>
        <pc:spChg chg="mod">
          <ac:chgData name="Thomas Noordeloos" userId="S::t.noordeloos@helicon.nl::7c446670-7459-44eb-8c93-60d80c060528" providerId="AD" clId="Web-{48888790-6CA0-49E1-8541-8E70058080C1}" dt="2021-09-10T09:01:09.037" v="47" actId="20577"/>
          <ac:spMkLst>
            <pc:docMk/>
            <pc:sldMk cId="448191933" sldId="279"/>
            <ac:spMk id="2" creationId="{DFFB0176-C8D5-4DB0-A481-375024D20879}"/>
          </ac:spMkLst>
        </pc:spChg>
      </pc:sldChg>
    </pc:docChg>
  </pc:docChgLst>
  <pc:docChgLst>
    <pc:chgData name="Pascalle Cup" userId="abbe84a0-611b-406e-b251-e8b4b71c069a" providerId="ADAL" clId="{42F354B4-4F57-41A7-94B9-B0044FAFBA17}"/>
    <pc:docChg chg="undo redo custSel addSld delSld modSld sldOrd addMainMaster">
      <pc:chgData name="Pascalle Cup" userId="abbe84a0-611b-406e-b251-e8b4b71c069a" providerId="ADAL" clId="{42F354B4-4F57-41A7-94B9-B0044FAFBA17}" dt="2021-09-08T13:33:17.198" v="873" actId="20577"/>
      <pc:docMkLst>
        <pc:docMk/>
      </pc:docMkLst>
      <pc:sldChg chg="modSp mod">
        <pc:chgData name="Pascalle Cup" userId="abbe84a0-611b-406e-b251-e8b4b71c069a" providerId="ADAL" clId="{42F354B4-4F57-41A7-94B9-B0044FAFBA17}" dt="2021-09-08T12:08:22.680" v="34" actId="20577"/>
        <pc:sldMkLst>
          <pc:docMk/>
          <pc:sldMk cId="1914404811" sldId="256"/>
        </pc:sldMkLst>
        <pc:spChg chg="mod">
          <ac:chgData name="Pascalle Cup" userId="abbe84a0-611b-406e-b251-e8b4b71c069a" providerId="ADAL" clId="{42F354B4-4F57-41A7-94B9-B0044FAFBA17}" dt="2021-09-08T12:07:06.865" v="24" actId="207"/>
          <ac:spMkLst>
            <pc:docMk/>
            <pc:sldMk cId="1914404811" sldId="256"/>
            <ac:spMk id="5" creationId="{D3700955-4AB3-462E-A398-76CFA58BDAB0}"/>
          </ac:spMkLst>
        </pc:spChg>
        <pc:spChg chg="mod">
          <ac:chgData name="Pascalle Cup" userId="abbe84a0-611b-406e-b251-e8b4b71c069a" providerId="ADAL" clId="{42F354B4-4F57-41A7-94B9-B0044FAFBA17}" dt="2021-09-08T12:08:22.680" v="34" actId="20577"/>
          <ac:spMkLst>
            <pc:docMk/>
            <pc:sldMk cId="1914404811" sldId="256"/>
            <ac:spMk id="6" creationId="{81B96BA2-902A-4078-8942-E8A2417A9A29}"/>
          </ac:spMkLst>
        </pc:spChg>
        <pc:spChg chg="mod">
          <ac:chgData name="Pascalle Cup" userId="abbe84a0-611b-406e-b251-e8b4b71c069a" providerId="ADAL" clId="{42F354B4-4F57-41A7-94B9-B0044FAFBA17}" dt="2021-09-08T12:07:28.132" v="26" actId="5793"/>
          <ac:spMkLst>
            <pc:docMk/>
            <pc:sldMk cId="1914404811" sldId="256"/>
            <ac:spMk id="10" creationId="{60253159-9685-4938-B8A7-8D90D4ABB2F1}"/>
          </ac:spMkLst>
        </pc:spChg>
        <pc:graphicFrameChg chg="modGraphic">
          <ac:chgData name="Pascalle Cup" userId="abbe84a0-611b-406e-b251-e8b4b71c069a" providerId="ADAL" clId="{42F354B4-4F57-41A7-94B9-B0044FAFBA17}" dt="2021-09-08T12:06:27.923" v="20" actId="207"/>
          <ac:graphicFrameMkLst>
            <pc:docMk/>
            <pc:sldMk cId="1914404811" sldId="256"/>
            <ac:graphicFrameMk id="7" creationId="{E301E4D4-09EB-42FE-AC70-36D3DFBAE62B}"/>
          </ac:graphicFrameMkLst>
        </pc:graphicFrameChg>
      </pc:sldChg>
      <pc:sldChg chg="modSp mod">
        <pc:chgData name="Pascalle Cup" userId="abbe84a0-611b-406e-b251-e8b4b71c069a" providerId="ADAL" clId="{42F354B4-4F57-41A7-94B9-B0044FAFBA17}" dt="2021-09-08T13:32:33.239" v="864" actId="2711"/>
        <pc:sldMkLst>
          <pc:docMk/>
          <pc:sldMk cId="3427332459" sldId="257"/>
        </pc:sldMkLst>
        <pc:spChg chg="mod">
          <ac:chgData name="Pascalle Cup" userId="abbe84a0-611b-406e-b251-e8b4b71c069a" providerId="ADAL" clId="{42F354B4-4F57-41A7-94B9-B0044FAFBA17}" dt="2021-09-08T13:32:33.239" v="864" actId="2711"/>
          <ac:spMkLst>
            <pc:docMk/>
            <pc:sldMk cId="3427332459" sldId="257"/>
            <ac:spMk id="3" creationId="{E429FBF4-CC7E-4763-94FB-BE8054F67467}"/>
          </ac:spMkLst>
        </pc:spChg>
      </pc:sldChg>
      <pc:sldChg chg="addSp delSp modSp new mod">
        <pc:chgData name="Pascalle Cup" userId="abbe84a0-611b-406e-b251-e8b4b71c069a" providerId="ADAL" clId="{42F354B4-4F57-41A7-94B9-B0044FAFBA17}" dt="2021-09-08T13:32:46.272" v="866" actId="2711"/>
        <pc:sldMkLst>
          <pc:docMk/>
          <pc:sldMk cId="3179941946" sldId="258"/>
        </pc:sldMkLst>
        <pc:spChg chg="mod">
          <ac:chgData name="Pascalle Cup" userId="abbe84a0-611b-406e-b251-e8b4b71c069a" providerId="ADAL" clId="{42F354B4-4F57-41A7-94B9-B0044FAFBA17}" dt="2021-09-08T13:29:10.962" v="568" actId="6549"/>
          <ac:spMkLst>
            <pc:docMk/>
            <pc:sldMk cId="3179941946" sldId="258"/>
            <ac:spMk id="2" creationId="{4EC0EA9E-FAB9-4DE4-AC1E-87EBE24CB159}"/>
          </ac:spMkLst>
        </pc:spChg>
        <pc:spChg chg="add del">
          <ac:chgData name="Pascalle Cup" userId="abbe84a0-611b-406e-b251-e8b4b71c069a" providerId="ADAL" clId="{42F354B4-4F57-41A7-94B9-B0044FAFBA17}" dt="2021-09-08T12:04:54.546" v="3" actId="22"/>
          <ac:spMkLst>
            <pc:docMk/>
            <pc:sldMk cId="3179941946" sldId="258"/>
            <ac:spMk id="4" creationId="{9CCFC410-E46F-4E1F-A80B-BAA63029C4A6}"/>
          </ac:spMkLst>
        </pc:spChg>
        <pc:spChg chg="add mod">
          <ac:chgData name="Pascalle Cup" userId="abbe84a0-611b-406e-b251-e8b4b71c069a" providerId="ADAL" clId="{42F354B4-4F57-41A7-94B9-B0044FAFBA17}" dt="2021-09-08T13:32:46.272" v="866" actId="2711"/>
          <ac:spMkLst>
            <pc:docMk/>
            <pc:sldMk cId="3179941946" sldId="258"/>
            <ac:spMk id="5" creationId="{E8EBB680-25E1-43F1-A129-DD3656AEEAAE}"/>
          </ac:spMkLst>
        </pc:spChg>
      </pc:sldChg>
      <pc:sldChg chg="delSp modSp add mod">
        <pc:chgData name="Pascalle Cup" userId="abbe84a0-611b-406e-b251-e8b4b71c069a" providerId="ADAL" clId="{42F354B4-4F57-41A7-94B9-B0044FAFBA17}" dt="2021-09-08T13:33:17.198" v="873" actId="20577"/>
        <pc:sldMkLst>
          <pc:docMk/>
          <pc:sldMk cId="128016303" sldId="276"/>
        </pc:sldMkLst>
        <pc:spChg chg="mod">
          <ac:chgData name="Pascalle Cup" userId="abbe84a0-611b-406e-b251-e8b4b71c069a" providerId="ADAL" clId="{42F354B4-4F57-41A7-94B9-B0044FAFBA17}" dt="2021-09-08T13:09:10.806" v="173" actId="20577"/>
          <ac:spMkLst>
            <pc:docMk/>
            <pc:sldMk cId="128016303" sldId="276"/>
            <ac:spMk id="2" creationId="{CE89699B-12C7-4C20-AA97-A0E263853E94}"/>
          </ac:spMkLst>
        </pc:spChg>
        <pc:spChg chg="mod">
          <ac:chgData name="Pascalle Cup" userId="abbe84a0-611b-406e-b251-e8b4b71c069a" providerId="ADAL" clId="{42F354B4-4F57-41A7-94B9-B0044FAFBA17}" dt="2021-09-08T13:33:17.198" v="873" actId="20577"/>
          <ac:spMkLst>
            <pc:docMk/>
            <pc:sldMk cId="128016303" sldId="276"/>
            <ac:spMk id="4" creationId="{D88B5EA9-95C9-4D48-8207-0F30D7A3575F}"/>
          </ac:spMkLst>
        </pc:spChg>
        <pc:spChg chg="del">
          <ac:chgData name="Pascalle Cup" userId="abbe84a0-611b-406e-b251-e8b4b71c069a" providerId="ADAL" clId="{42F354B4-4F57-41A7-94B9-B0044FAFBA17}" dt="2021-09-08T13:07:29.696" v="141" actId="478"/>
          <ac:spMkLst>
            <pc:docMk/>
            <pc:sldMk cId="128016303" sldId="276"/>
            <ac:spMk id="7" creationId="{53A69355-8482-4FAD-B3FF-32A7F102E5A2}"/>
          </ac:spMkLst>
        </pc:spChg>
        <pc:picChg chg="del">
          <ac:chgData name="Pascalle Cup" userId="abbe84a0-611b-406e-b251-e8b4b71c069a" providerId="ADAL" clId="{42F354B4-4F57-41A7-94B9-B0044FAFBA17}" dt="2021-09-08T13:07:32.137" v="142" actId="478"/>
          <ac:picMkLst>
            <pc:docMk/>
            <pc:sldMk cId="128016303" sldId="276"/>
            <ac:picMk id="6" creationId="{2D9DB865-E785-4B9F-A225-745E151CD234}"/>
          </ac:picMkLst>
        </pc:picChg>
      </pc:sldChg>
      <pc:sldChg chg="addSp modSp new mod ord">
        <pc:chgData name="Pascalle Cup" userId="abbe84a0-611b-406e-b251-e8b4b71c069a" providerId="ADAL" clId="{42F354B4-4F57-41A7-94B9-B0044FAFBA17}" dt="2021-09-08T13:31:07.394" v="731" actId="207"/>
        <pc:sldMkLst>
          <pc:docMk/>
          <pc:sldMk cId="3123758241" sldId="277"/>
        </pc:sldMkLst>
        <pc:spChg chg="mod">
          <ac:chgData name="Pascalle Cup" userId="abbe84a0-611b-406e-b251-e8b4b71c069a" providerId="ADAL" clId="{42F354B4-4F57-41A7-94B9-B0044FAFBA17}" dt="2021-09-08T13:31:07.394" v="731" actId="207"/>
          <ac:spMkLst>
            <pc:docMk/>
            <pc:sldMk cId="3123758241" sldId="277"/>
            <ac:spMk id="2" creationId="{56719BA5-259D-4A99-8528-4406EA1E0972}"/>
          </ac:spMkLst>
        </pc:spChg>
        <pc:spChg chg="add mod">
          <ac:chgData name="Pascalle Cup" userId="abbe84a0-611b-406e-b251-e8b4b71c069a" providerId="ADAL" clId="{42F354B4-4F57-41A7-94B9-B0044FAFBA17}" dt="2021-09-08T13:29:56.198" v="726" actId="20577"/>
          <ac:spMkLst>
            <pc:docMk/>
            <pc:sldMk cId="3123758241" sldId="277"/>
            <ac:spMk id="4" creationId="{D4F5667F-9E2B-45F7-A370-1726D4C05673}"/>
          </ac:spMkLst>
        </pc:spChg>
      </pc:sldChg>
      <pc:sldChg chg="add">
        <pc:chgData name="Pascalle Cup" userId="abbe84a0-611b-406e-b251-e8b4b71c069a" providerId="ADAL" clId="{42F354B4-4F57-41A7-94B9-B0044FAFBA17}" dt="2021-09-08T13:03:47.468" v="93"/>
        <pc:sldMkLst>
          <pc:docMk/>
          <pc:sldMk cId="881872152" sldId="278"/>
        </pc:sldMkLst>
      </pc:sldChg>
      <pc:sldChg chg="addSp modSp new mod">
        <pc:chgData name="Pascalle Cup" userId="abbe84a0-611b-406e-b251-e8b4b71c069a" providerId="ADAL" clId="{42F354B4-4F57-41A7-94B9-B0044FAFBA17}" dt="2021-09-08T13:33:00.139" v="870" actId="14100"/>
        <pc:sldMkLst>
          <pc:docMk/>
          <pc:sldMk cId="448191933" sldId="279"/>
        </pc:sldMkLst>
        <pc:spChg chg="mod">
          <ac:chgData name="Pascalle Cup" userId="abbe84a0-611b-406e-b251-e8b4b71c069a" providerId="ADAL" clId="{42F354B4-4F57-41A7-94B9-B0044FAFBA17}" dt="2021-09-08T13:31:11.834" v="732" actId="207"/>
          <ac:spMkLst>
            <pc:docMk/>
            <pc:sldMk cId="448191933" sldId="279"/>
            <ac:spMk id="2" creationId="{DFFB0176-C8D5-4DB0-A481-375024D20879}"/>
          </ac:spMkLst>
        </pc:spChg>
        <pc:spChg chg="add mod">
          <ac:chgData name="Pascalle Cup" userId="abbe84a0-611b-406e-b251-e8b4b71c069a" providerId="ADAL" clId="{42F354B4-4F57-41A7-94B9-B0044FAFBA17}" dt="2021-09-08T13:33:00.139" v="870" actId="14100"/>
          <ac:spMkLst>
            <pc:docMk/>
            <pc:sldMk cId="448191933" sldId="279"/>
            <ac:spMk id="3" creationId="{08047230-9A54-4B9F-B363-9E7FAADA38B3}"/>
          </ac:spMkLst>
        </pc:spChg>
      </pc:sldChg>
      <pc:sldChg chg="add del">
        <pc:chgData name="Pascalle Cup" userId="abbe84a0-611b-406e-b251-e8b4b71c069a" providerId="ADAL" clId="{42F354B4-4F57-41A7-94B9-B0044FAFBA17}" dt="2021-09-08T13:19:46.424" v="444" actId="47"/>
        <pc:sldMkLst>
          <pc:docMk/>
          <pc:sldMk cId="2986442135" sldId="279"/>
        </pc:sldMkLst>
      </pc:sldChg>
      <pc:sldMasterChg chg="add addSldLayout">
        <pc:chgData name="Pascalle Cup" userId="abbe84a0-611b-406e-b251-e8b4b71c069a" providerId="ADAL" clId="{42F354B4-4F57-41A7-94B9-B0044FAFBA17}" dt="2021-09-08T13:03:47.465" v="92" actId="27028"/>
        <pc:sldMasterMkLst>
          <pc:docMk/>
          <pc:sldMasterMk cId="3996255573" sldId="2147483660"/>
        </pc:sldMasterMkLst>
        <pc:sldLayoutChg chg="add">
          <pc:chgData name="Pascalle Cup" userId="abbe84a0-611b-406e-b251-e8b4b71c069a" providerId="ADAL" clId="{42F354B4-4F57-41A7-94B9-B0044FAFBA17}" dt="2021-09-08T13:03:47.465" v="92" actId="27028"/>
          <pc:sldLayoutMkLst>
            <pc:docMk/>
            <pc:sldMasterMk cId="3996255573" sldId="2147483660"/>
            <pc:sldLayoutMk cId="1920274177" sldId="2147483662"/>
          </pc:sldLayoutMkLst>
        </pc:sldLayoutChg>
      </pc:sldMasterChg>
    </pc:docChg>
  </pc:docChgLst>
  <pc:docChgLst>
    <pc:chgData name="Thomas Noordeloos" userId="S::t.noordeloos@helicon.nl::7c446670-7459-44eb-8c93-60d80c060528" providerId="AD" clId="Web-{802193DF-1178-42A5-8DCA-AD3A756F287B}"/>
    <pc:docChg chg="modSld">
      <pc:chgData name="Thomas Noordeloos" userId="S::t.noordeloos@helicon.nl::7c446670-7459-44eb-8c93-60d80c060528" providerId="AD" clId="Web-{802193DF-1178-42A5-8DCA-AD3A756F287B}" dt="2021-09-09T14:51:16.085" v="5" actId="20577"/>
      <pc:docMkLst>
        <pc:docMk/>
      </pc:docMkLst>
      <pc:sldChg chg="modSp">
        <pc:chgData name="Thomas Noordeloos" userId="S::t.noordeloos@helicon.nl::7c446670-7459-44eb-8c93-60d80c060528" providerId="AD" clId="Web-{802193DF-1178-42A5-8DCA-AD3A756F287B}" dt="2021-09-09T14:51:16.085" v="5" actId="20577"/>
        <pc:sldMkLst>
          <pc:docMk/>
          <pc:sldMk cId="1914404811" sldId="256"/>
        </pc:sldMkLst>
        <pc:spChg chg="mod">
          <ac:chgData name="Thomas Noordeloos" userId="S::t.noordeloos@helicon.nl::7c446670-7459-44eb-8c93-60d80c060528" providerId="AD" clId="Web-{802193DF-1178-42A5-8DCA-AD3A756F287B}" dt="2021-09-09T14:51:04.959" v="3" actId="20577"/>
          <ac:spMkLst>
            <pc:docMk/>
            <pc:sldMk cId="1914404811" sldId="256"/>
            <ac:spMk id="5" creationId="{D3700955-4AB3-462E-A398-76CFA58BDAB0}"/>
          </ac:spMkLst>
        </pc:spChg>
        <pc:spChg chg="mod">
          <ac:chgData name="Thomas Noordeloos" userId="S::t.noordeloos@helicon.nl::7c446670-7459-44eb-8c93-60d80c060528" providerId="AD" clId="Web-{802193DF-1178-42A5-8DCA-AD3A756F287B}" dt="2021-09-09T14:51:16.085" v="5" actId="20577"/>
          <ac:spMkLst>
            <pc:docMk/>
            <pc:sldMk cId="1914404811" sldId="256"/>
            <ac:spMk id="10" creationId="{60253159-9685-4938-B8A7-8D90D4ABB2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10-9-2021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10-9-2021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10-9-2021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10-9-2021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10-9-2021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10-9-2021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10-9-2021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a:solidFill>
                  <a:srgbClr val="B8A1FF"/>
                </a:solidFill>
                <a:latin typeface="Arial" panose="020B0604020202020204" pitchFamily="34" charset="0"/>
                <a:cs typeface="Arial" panose="020B0604020202020204" pitchFamily="34" charset="0"/>
              </a:rPr>
              <a:t>IBS Leefbare stad </a:t>
            </a:r>
            <a:endParaRPr lang="nl-NL" sz="440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ü"/>
            </a:pPr>
            <a:r>
              <a:rPr lang="nl-NL" sz="1200" b="1">
                <a:solidFill>
                  <a:srgbClr val="B8A1FF"/>
                </a:solidFill>
                <a:latin typeface="Arial" panose="020B0604020202020204" pitchFamily="34" charset="0"/>
                <a:cs typeface="Arial" panose="020B0604020202020204" pitchFamily="34" charset="0"/>
              </a:rPr>
              <a:t>Onderzoeksopzet​</a:t>
            </a:r>
          </a:p>
          <a:p>
            <a:pPr>
              <a:buFont typeface="Wingdings" panose="05000000000000000000" pitchFamily="2" charset="2"/>
              <a:buChar char="q"/>
            </a:pPr>
            <a:r>
              <a:rPr lang="nl-NL" sz="1200" b="1">
                <a:solidFill>
                  <a:schemeClr val="bg1">
                    <a:lumMod val="85000"/>
                  </a:schemeClr>
                </a:solidFill>
                <a:latin typeface="Arial"/>
                <a:cs typeface="Arial"/>
              </a:rPr>
              <a:t> Theoretisch kader​</a:t>
            </a:r>
          </a:p>
          <a:p>
            <a:pPr>
              <a:buFont typeface="Wingdings" panose="05000000000000000000" pitchFamily="2" charset="2"/>
              <a:buChar char="q"/>
            </a:pPr>
            <a:r>
              <a:rPr lang="nl-NL" sz="1200" b="1">
                <a:solidFill>
                  <a:schemeClr val="bg1">
                    <a:lumMod val="85000"/>
                  </a:schemeClr>
                </a:solidFill>
                <a:latin typeface="Arial"/>
                <a:cs typeface="Arial"/>
              </a:rPr>
              <a:t> Burgerparticipatie​</a:t>
            </a:r>
          </a:p>
          <a:p>
            <a:pPr>
              <a:buFont typeface="Wingdings" panose="05000000000000000000" pitchFamily="2" charset="2"/>
              <a:buChar char="q"/>
            </a:pPr>
            <a:r>
              <a:rPr lang="nl-NL" sz="1200" b="1">
                <a:solidFill>
                  <a:schemeClr val="bg1">
                    <a:lumMod val="85000"/>
                  </a:schemeClr>
                </a:solidFill>
                <a:latin typeface="Arial"/>
                <a:cs typeface="Arial"/>
              </a:rPr>
              <a:t> Onderzoeksresultaten- en advies</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393294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Onderzoeksopzet </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Onderzoeksvaardigheden </a:t>
            </a:r>
          </a:p>
          <a:p>
            <a:pPr marL="0" indent="0">
              <a:buNone/>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118190313"/>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a:solidFill>
                            <a:schemeClr val="bg2"/>
                          </a:solidFill>
                        </a:rPr>
                        <a:t>Week 1</a:t>
                      </a:r>
                      <a:endParaRPr lang="nl-NL" sz="1200" b="1" kern="1200">
                        <a:solidFill>
                          <a:schemeClr val="bg2"/>
                        </a:solidFill>
                        <a:latin typeface="+mn-lt"/>
                        <a:ea typeface="+mn-ea"/>
                        <a:cs typeface="+mn-cs"/>
                      </a:endParaRPr>
                    </a:p>
                  </a:txBody>
                  <a:tcPr anchor="ctr"/>
                </a:tc>
                <a:tc>
                  <a:txBody>
                    <a:bodyPr/>
                    <a:lstStyle/>
                    <a:p>
                      <a:pPr marL="0" algn="ctr" defTabSz="914400" rtl="0" eaLnBrk="1" latinLnBrk="0" hangingPunct="1"/>
                      <a:r>
                        <a:rPr lang="nl-NL" sz="1200" b="1" kern="1200">
                          <a:solidFill>
                            <a:schemeClr val="tx1"/>
                          </a:solidFill>
                        </a:rPr>
                        <a:t>Week 2</a:t>
                      </a:r>
                      <a:endParaRPr lang="nl-NL" sz="1200" b="1" kern="120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Adviesrapport​</a:t>
            </a:r>
          </a:p>
          <a:p>
            <a:pPr>
              <a:buFont typeface="Wingdings" panose="05000000000000000000" pitchFamily="2" charset="2"/>
              <a:buChar char="q"/>
            </a:pPr>
            <a:r>
              <a:rPr lang="nl-NL" sz="1200">
                <a:solidFill>
                  <a:schemeClr val="bg1">
                    <a:lumMod val="85000"/>
                  </a:schemeClr>
                </a:solidFill>
                <a:latin typeface="Arial"/>
                <a:cs typeface="Arial"/>
              </a:rPr>
              <a:t> </a:t>
            </a:r>
            <a:r>
              <a:rPr lang="nl-NL" sz="1200" err="1">
                <a:solidFill>
                  <a:schemeClr val="bg1">
                    <a:lumMod val="85000"/>
                  </a:schemeClr>
                </a:solidFill>
                <a:latin typeface="Arial"/>
                <a:cs typeface="Arial"/>
              </a:rPr>
              <a:t>Pecha</a:t>
            </a:r>
            <a:r>
              <a:rPr lang="nl-NL" sz="1200">
                <a:solidFill>
                  <a:schemeClr val="bg1">
                    <a:lumMod val="85000"/>
                  </a:schemeClr>
                </a:solidFill>
                <a:latin typeface="Arial"/>
                <a:cs typeface="Arial"/>
              </a:rPr>
              <a:t> </a:t>
            </a:r>
            <a:r>
              <a:rPr lang="nl-NL" sz="1200" err="1">
                <a:solidFill>
                  <a:schemeClr val="bg1">
                    <a:lumMod val="85000"/>
                  </a:schemeClr>
                </a:solidFill>
                <a:latin typeface="Arial"/>
                <a:cs typeface="Arial"/>
              </a:rPr>
              <a:t>Kucha</a:t>
            </a:r>
            <a:endParaRPr lang="nl-NL" sz="1200">
              <a:solidFill>
                <a:schemeClr val="bg1">
                  <a:lumMod val="85000"/>
                </a:schemeClr>
              </a:solidFill>
              <a:latin typeface="Arial"/>
              <a:cs typeface="Arial"/>
            </a:endParaRPr>
          </a:p>
          <a:p>
            <a:pPr marL="0" indent="0">
              <a:buNone/>
            </a:pPr>
            <a:endParaRPr lang="nl-NL" sz="1200">
              <a:solidFill>
                <a:schemeClr val="bg1">
                  <a:lumMod val="85000"/>
                </a:schemeClr>
              </a:solidFill>
              <a:latin typeface="Arial" panose="020B0604020202020204" pitchFamily="34" charset="0"/>
              <a:cs typeface="Arial" panose="020B0604020202020204" pitchFamily="34" charset="0"/>
            </a:endParaRP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838200" y="365125"/>
            <a:ext cx="9610725" cy="1325563"/>
          </a:xfrm>
        </p:spPr>
        <p:txBody>
          <a:bodyPr>
            <a:normAutofit/>
          </a:bodyPr>
          <a:lstStyle/>
          <a:p>
            <a:r>
              <a:rPr lang="nl-NL" sz="4000">
                <a:solidFill>
                  <a:srgbClr val="B8A1FF"/>
                </a:solidFill>
                <a:latin typeface="Arial" panose="020B0604020202020204" pitchFamily="34" charset="0"/>
                <a:cs typeface="Arial" panose="020B0604020202020204" pitchFamily="34" charset="0"/>
              </a:rPr>
              <a:t>IBS Leefbare stad 2020-2021</a:t>
            </a:r>
          </a:p>
        </p:txBody>
      </p:sp>
      <p:sp>
        <p:nvSpPr>
          <p:cNvPr id="3" name="Tijdelijke aanduiding voor inhoud 2">
            <a:extLst>
              <a:ext uri="{FF2B5EF4-FFF2-40B4-BE49-F238E27FC236}">
                <a16:creationId xmlns:a16="http://schemas.microsoft.com/office/drawing/2014/main" id="{E429FBF4-CC7E-4763-94FB-BE8054F67467}"/>
              </a:ext>
            </a:extLst>
          </p:cNvPr>
          <p:cNvSpPr>
            <a:spLocks noGrp="1"/>
          </p:cNvSpPr>
          <p:nvPr>
            <p:ph idx="4294967295"/>
          </p:nvPr>
        </p:nvSpPr>
        <p:spPr>
          <a:xfrm>
            <a:off x="838199" y="1690687"/>
            <a:ext cx="6343836" cy="4692357"/>
          </a:xfrm>
        </p:spPr>
        <p:txBody>
          <a:bodyPr>
            <a:normAutofit/>
          </a:bodyPr>
          <a:lstStyle/>
          <a:p>
            <a:pPr marL="0" indent="0" algn="l" rtl="0" fontAlgn="base">
              <a:buNone/>
            </a:pPr>
            <a:r>
              <a:rPr lang="nl-NL" sz="1800" b="1" i="0">
                <a:solidFill>
                  <a:srgbClr val="000000"/>
                </a:solidFill>
                <a:effectLst/>
                <a:latin typeface="Arial" panose="020B0604020202020204" pitchFamily="34" charset="0"/>
              </a:rPr>
              <a:t>Probleemstelling:</a:t>
            </a:r>
            <a:r>
              <a:rPr lang="nl-NL" sz="1800" b="0" i="0">
                <a:solidFill>
                  <a:srgbClr val="000000"/>
                </a:solidFill>
                <a:effectLst/>
                <a:latin typeface="Arial" panose="020B0604020202020204" pitchFamily="34" charset="0"/>
              </a:rPr>
              <a:t> </a:t>
            </a:r>
            <a:endParaRPr lang="nl-NL" sz="1400" b="0" i="0">
              <a:solidFill>
                <a:srgbClr val="000000"/>
              </a:solidFill>
              <a:effectLst/>
              <a:latin typeface="Segoe UI" panose="020B0502040204020203" pitchFamily="34" charset="0"/>
            </a:endParaRPr>
          </a:p>
          <a:p>
            <a:pPr marL="0" indent="0" algn="l" rtl="0" fontAlgn="base">
              <a:buNone/>
            </a:pPr>
            <a:r>
              <a:rPr lang="nl-NL" sz="1600">
                <a:solidFill>
                  <a:srgbClr val="000000"/>
                </a:solidFill>
                <a:latin typeface="Arial" panose="020B0604020202020204" pitchFamily="34" charset="0"/>
              </a:rPr>
              <a:t>De verbinding tussen de basisschool en de wijk is er niet/onvoldoende. </a:t>
            </a:r>
          </a:p>
          <a:p>
            <a:pPr marL="0" indent="0" algn="l" rtl="0" fontAlgn="base">
              <a:buNone/>
            </a:pPr>
            <a:r>
              <a:rPr lang="nl-NL" sz="1800" b="1" i="0">
                <a:solidFill>
                  <a:srgbClr val="000000"/>
                </a:solidFill>
                <a:effectLst/>
                <a:latin typeface="Arial" panose="020B0604020202020204" pitchFamily="34" charset="0"/>
              </a:rPr>
              <a:t>Hoofdvraag:</a:t>
            </a:r>
            <a:r>
              <a:rPr lang="nl-NL" sz="1800" b="0" i="0">
                <a:solidFill>
                  <a:srgbClr val="000000"/>
                </a:solidFill>
                <a:effectLst/>
                <a:latin typeface="Arial" panose="020B0604020202020204" pitchFamily="34" charset="0"/>
              </a:rPr>
              <a:t> </a:t>
            </a:r>
            <a:endParaRPr lang="nl-NL" sz="1400" b="0" i="0">
              <a:solidFill>
                <a:srgbClr val="000000"/>
              </a:solidFill>
              <a:effectLst/>
              <a:latin typeface="Segoe UI" panose="020B0502040204020203" pitchFamily="34" charset="0"/>
            </a:endParaRPr>
          </a:p>
          <a:p>
            <a:pPr marL="0" indent="0" algn="l" rtl="0" fontAlgn="base">
              <a:buNone/>
            </a:pPr>
            <a:r>
              <a:rPr lang="nl-NL" sz="1600">
                <a:solidFill>
                  <a:srgbClr val="000000"/>
                </a:solidFill>
                <a:latin typeface="Arial" panose="020B0604020202020204" pitchFamily="34" charset="0"/>
              </a:rPr>
              <a:t>Hoe kan de verbinding tussen de activiteiten van de basisschool en de buurt verbeterd worden en langdurig worden voortgezet? </a:t>
            </a:r>
          </a:p>
          <a:p>
            <a:pPr marL="0" indent="0" algn="l" rtl="0" fontAlgn="base">
              <a:buNone/>
            </a:pPr>
            <a:r>
              <a:rPr lang="nl-NL" sz="1900" b="1">
                <a:solidFill>
                  <a:srgbClr val="000000"/>
                </a:solidFill>
                <a:latin typeface="Arial" panose="020B0604020202020204" pitchFamily="34" charset="0"/>
              </a:rPr>
              <a:t>Deelvrage</a:t>
            </a:r>
            <a:r>
              <a:rPr lang="nl-NL" sz="1800" b="1">
                <a:solidFill>
                  <a:srgbClr val="000000"/>
                </a:solidFill>
                <a:latin typeface="Arial" panose="020B0604020202020204" pitchFamily="34" charset="0"/>
              </a:rPr>
              <a:t>n:</a:t>
            </a:r>
          </a:p>
          <a:p>
            <a:pPr marL="342900" indent="-342900" algn="l" rtl="0" fontAlgn="base">
              <a:buFont typeface="+mj-lt"/>
              <a:buAutoNum type="arabicPeriod"/>
            </a:pPr>
            <a:r>
              <a:rPr lang="nl-NL" sz="1600" b="0" i="0">
                <a:solidFill>
                  <a:srgbClr val="000000"/>
                </a:solidFill>
                <a:effectLst/>
                <a:latin typeface="Arial" panose="020B0604020202020204" pitchFamily="34" charset="0"/>
                <a:cs typeface="Arial" panose="020B0604020202020204" pitchFamily="34" charset="0"/>
              </a:rPr>
              <a:t>Wat is de huidige relatie tussen de buurt en de basisschool?  </a:t>
            </a:r>
          </a:p>
          <a:p>
            <a:pPr marL="342900" indent="-342900" algn="l" rtl="0" fontAlgn="base">
              <a:buFont typeface="+mj-lt"/>
              <a:buAutoNum type="arabicPeriod"/>
            </a:pPr>
            <a:r>
              <a:rPr lang="nl-NL" sz="1600" b="0" i="0">
                <a:solidFill>
                  <a:srgbClr val="000000"/>
                </a:solidFill>
                <a:effectLst/>
                <a:latin typeface="Arial" panose="020B0604020202020204" pitchFamily="34" charset="0"/>
                <a:cs typeface="Arial" panose="020B0604020202020204" pitchFamily="34" charset="0"/>
              </a:rPr>
              <a:t>Welke stakeholders zijn er actief in de wijk?  </a:t>
            </a:r>
          </a:p>
          <a:p>
            <a:pPr marL="342900" indent="-342900" algn="l" rtl="0" fontAlgn="base">
              <a:buFont typeface="+mj-lt"/>
              <a:buAutoNum type="arabicPeriod"/>
            </a:pPr>
            <a:r>
              <a:rPr lang="nl-NL" sz="1600" b="0" i="0">
                <a:solidFill>
                  <a:srgbClr val="000000"/>
                </a:solidFill>
                <a:effectLst/>
                <a:latin typeface="Arial" panose="020B0604020202020204" pitchFamily="34" charset="0"/>
                <a:cs typeface="Arial" panose="020B0604020202020204" pitchFamily="34" charset="0"/>
              </a:rPr>
              <a:t>Welke invloed hebben vrijetijdsactiviteiten op de samenwerking tussen school en de buurt om saamhorigheid in de buurt vergroten?  </a:t>
            </a:r>
          </a:p>
          <a:p>
            <a:pPr marL="342900" indent="-342900" algn="l" rtl="0" fontAlgn="base">
              <a:buFont typeface="+mj-lt"/>
              <a:buAutoNum type="arabicPeriod"/>
            </a:pPr>
            <a:r>
              <a:rPr lang="nl-NL" sz="1600" b="0" i="0">
                <a:solidFill>
                  <a:srgbClr val="000000"/>
                </a:solidFill>
                <a:effectLst/>
                <a:latin typeface="Arial" panose="020B0604020202020204" pitchFamily="34" charset="0"/>
                <a:cs typeface="Arial" panose="020B0604020202020204" pitchFamily="34" charset="0"/>
              </a:rPr>
              <a:t>Hoe kunnen we op het gebied van lifestyle de saamhorigheid in de buurt vergroten?  </a:t>
            </a:r>
          </a:p>
          <a:p>
            <a:pPr marL="0" indent="0" algn="l" rtl="0" fontAlgn="base">
              <a:buNone/>
            </a:pPr>
            <a:endParaRPr lang="nl-NL" sz="1400" b="0" i="0">
              <a:solidFill>
                <a:srgbClr val="000000"/>
              </a:solidFill>
              <a:effectLst/>
              <a:latin typeface="Segoe UI" panose="020B0502040204020203" pitchFamily="34" charset="0"/>
            </a:endParaRPr>
          </a:p>
          <a:p>
            <a:pPr marL="0" indent="0">
              <a:buNone/>
            </a:pPr>
            <a:endParaRPr lang="nl-NL" sz="2000">
              <a:solidFill>
                <a:srgbClr val="000644"/>
              </a:solidFill>
              <a:latin typeface="Arial" panose="020B0604020202020204" pitchFamily="34" charset="0"/>
              <a:cs typeface="Arial" panose="020B0604020202020204" pitchFamily="34" charset="0"/>
            </a:endParaRPr>
          </a:p>
        </p:txBody>
      </p:sp>
      <p:grpSp>
        <p:nvGrpSpPr>
          <p:cNvPr id="5" name="Groep 4">
            <a:extLst>
              <a:ext uri="{FF2B5EF4-FFF2-40B4-BE49-F238E27FC236}">
                <a16:creationId xmlns:a16="http://schemas.microsoft.com/office/drawing/2014/main" id="{0F5BF792-EC9B-4C87-9B4F-C63FC8770D7E}"/>
              </a:ext>
            </a:extLst>
          </p:cNvPr>
          <p:cNvGrpSpPr/>
          <p:nvPr/>
        </p:nvGrpSpPr>
        <p:grpSpPr>
          <a:xfrm>
            <a:off x="7652585" y="1464815"/>
            <a:ext cx="4059606" cy="3983132"/>
            <a:chOff x="7652585" y="1464815"/>
            <a:chExt cx="4059606" cy="3983132"/>
          </a:xfrm>
        </p:grpSpPr>
        <p:pic>
          <p:nvPicPr>
            <p:cNvPr id="1026" name="Picture 2">
              <a:extLst>
                <a:ext uri="{FF2B5EF4-FFF2-40B4-BE49-F238E27FC236}">
                  <a16:creationId xmlns:a16="http://schemas.microsoft.com/office/drawing/2014/main" id="{E3AD8032-8FAD-4CE5-946A-8CE1B896F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586" y="2381433"/>
              <a:ext cx="4059605" cy="2639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kstvak 3">
              <a:extLst>
                <a:ext uri="{FF2B5EF4-FFF2-40B4-BE49-F238E27FC236}">
                  <a16:creationId xmlns:a16="http://schemas.microsoft.com/office/drawing/2014/main" id="{6A4954C1-D229-4E95-B7B2-D6F2568D1E27}"/>
                </a:ext>
              </a:extLst>
            </p:cNvPr>
            <p:cNvSpPr txBox="1"/>
            <p:nvPr/>
          </p:nvSpPr>
          <p:spPr>
            <a:xfrm>
              <a:off x="7652585" y="5140170"/>
              <a:ext cx="4059605" cy="307777"/>
            </a:xfrm>
            <a:prstGeom prst="rect">
              <a:avLst/>
            </a:prstGeom>
            <a:noFill/>
          </p:spPr>
          <p:txBody>
            <a:bodyPr wrap="square" rtlCol="0">
              <a:spAutoFit/>
            </a:bodyPr>
            <a:lstStyle/>
            <a:p>
              <a:r>
                <a:rPr lang="nl-NL" sz="1400" i="1"/>
                <a:t>Lobke, Manon, Huib, Maaike, Hilde</a:t>
              </a:r>
            </a:p>
          </p:txBody>
        </p:sp>
        <p:pic>
          <p:nvPicPr>
            <p:cNvPr id="2050" name="Picture 2">
              <a:extLst>
                <a:ext uri="{FF2B5EF4-FFF2-40B4-BE49-F238E27FC236}">
                  <a16:creationId xmlns:a16="http://schemas.microsoft.com/office/drawing/2014/main" id="{01697652-07FD-4B11-B1A5-7C951419E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8385" y="1464815"/>
              <a:ext cx="1046729" cy="7975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35873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838200" y="365125"/>
            <a:ext cx="9610725" cy="1325563"/>
          </a:xfrm>
        </p:spPr>
        <p:txBody>
          <a:bodyPr>
            <a:normAutofit/>
          </a:bodyPr>
          <a:lstStyle/>
          <a:p>
            <a:r>
              <a:rPr lang="nl-NL" sz="4000">
                <a:solidFill>
                  <a:srgbClr val="B8A1FF"/>
                </a:solidFill>
                <a:latin typeface="Arial" panose="020B0604020202020204" pitchFamily="34" charset="0"/>
                <a:cs typeface="Arial" panose="020B0604020202020204" pitchFamily="34" charset="0"/>
              </a:rPr>
              <a:t>IBS Leefbare stad 2020-2021</a:t>
            </a:r>
          </a:p>
        </p:txBody>
      </p:sp>
      <p:sp>
        <p:nvSpPr>
          <p:cNvPr id="3" name="Tijdelijke aanduiding voor inhoud 2">
            <a:extLst>
              <a:ext uri="{FF2B5EF4-FFF2-40B4-BE49-F238E27FC236}">
                <a16:creationId xmlns:a16="http://schemas.microsoft.com/office/drawing/2014/main" id="{E429FBF4-CC7E-4763-94FB-BE8054F67467}"/>
              </a:ext>
            </a:extLst>
          </p:cNvPr>
          <p:cNvSpPr>
            <a:spLocks noGrp="1"/>
          </p:cNvSpPr>
          <p:nvPr>
            <p:ph idx="4294967295"/>
          </p:nvPr>
        </p:nvSpPr>
        <p:spPr>
          <a:xfrm>
            <a:off x="838199" y="1690687"/>
            <a:ext cx="6343836" cy="4692357"/>
          </a:xfrm>
        </p:spPr>
        <p:txBody>
          <a:bodyPr>
            <a:normAutofit fontScale="92500" lnSpcReduction="10000"/>
          </a:bodyPr>
          <a:lstStyle/>
          <a:p>
            <a:pPr marL="0" indent="0" algn="l" rtl="0" fontAlgn="base">
              <a:buNone/>
            </a:pPr>
            <a:r>
              <a:rPr lang="nl-NL" sz="1800" b="1" i="0">
                <a:solidFill>
                  <a:srgbClr val="000000"/>
                </a:solidFill>
                <a:effectLst/>
                <a:latin typeface="Arial" panose="020B0604020202020204" pitchFamily="34" charset="0"/>
              </a:rPr>
              <a:t>Probleemstelling:</a:t>
            </a:r>
            <a:r>
              <a:rPr lang="nl-NL" sz="1800" b="0" i="0">
                <a:solidFill>
                  <a:srgbClr val="000000"/>
                </a:solidFill>
                <a:effectLst/>
                <a:latin typeface="Arial" panose="020B0604020202020204" pitchFamily="34" charset="0"/>
              </a:rPr>
              <a:t> </a:t>
            </a:r>
            <a:endParaRPr lang="nl-NL" sz="1400" b="0" i="0">
              <a:solidFill>
                <a:srgbClr val="000000"/>
              </a:solidFill>
              <a:effectLst/>
              <a:latin typeface="Segoe UI" panose="020B0502040204020203" pitchFamily="34" charset="0"/>
            </a:endParaRPr>
          </a:p>
          <a:p>
            <a:pPr marL="0" indent="0" algn="l" rtl="0" fontAlgn="base">
              <a:buNone/>
            </a:pPr>
            <a:r>
              <a:rPr lang="nl-NL" sz="1600">
                <a:solidFill>
                  <a:srgbClr val="000000"/>
                </a:solidFill>
                <a:latin typeface="Arial" panose="020B0604020202020204" pitchFamily="34" charset="0"/>
              </a:rPr>
              <a:t>De verbinding tussen de basisschool en de wijk is er niet/onvoldoende. </a:t>
            </a:r>
          </a:p>
          <a:p>
            <a:pPr marL="0" indent="0" algn="l" rtl="0" fontAlgn="base">
              <a:buNone/>
            </a:pPr>
            <a:endParaRPr lang="nl-NL" sz="1800" b="1" i="0">
              <a:solidFill>
                <a:srgbClr val="000000"/>
              </a:solidFill>
              <a:effectLst/>
              <a:latin typeface="Arial" panose="020B0604020202020204" pitchFamily="34" charset="0"/>
            </a:endParaRPr>
          </a:p>
          <a:p>
            <a:pPr marL="0" indent="0" algn="l" rtl="0" fontAlgn="base">
              <a:buNone/>
            </a:pPr>
            <a:r>
              <a:rPr lang="nl-NL" sz="1800" b="1" i="0">
                <a:solidFill>
                  <a:srgbClr val="000000"/>
                </a:solidFill>
                <a:effectLst/>
                <a:latin typeface="Arial" panose="020B0604020202020204" pitchFamily="34" charset="0"/>
              </a:rPr>
              <a:t>Hoofdvraag:</a:t>
            </a:r>
            <a:r>
              <a:rPr lang="nl-NL" sz="1800" b="0" i="0">
                <a:solidFill>
                  <a:srgbClr val="000000"/>
                </a:solidFill>
                <a:effectLst/>
                <a:latin typeface="Arial" panose="020B0604020202020204" pitchFamily="34" charset="0"/>
              </a:rPr>
              <a:t> </a:t>
            </a:r>
          </a:p>
          <a:p>
            <a:pPr marL="0" indent="0" algn="l" rtl="0" fontAlgn="base">
              <a:buNone/>
            </a:pPr>
            <a:r>
              <a:rPr lang="nl-NL" sz="1800" b="0" i="0">
                <a:solidFill>
                  <a:srgbClr val="000000"/>
                </a:solidFill>
                <a:effectLst/>
                <a:latin typeface="Calibri" panose="020F0502020204030204" pitchFamily="34" charset="0"/>
              </a:rPr>
              <a:t>Hoe betrekken we basisschool Fatima en de wijk met elkaar? </a:t>
            </a:r>
            <a:endParaRPr lang="nl-NL" sz="1050" b="0" i="0">
              <a:solidFill>
                <a:srgbClr val="000000"/>
              </a:solidFill>
              <a:effectLst/>
              <a:latin typeface="Segoe UI" panose="020B0502040204020203" pitchFamily="34" charset="0"/>
            </a:endParaRPr>
          </a:p>
          <a:p>
            <a:pPr marL="0" indent="0" algn="l" rtl="0" fontAlgn="base">
              <a:buNone/>
            </a:pPr>
            <a:r>
              <a:rPr lang="nl-NL" sz="1800" b="1" i="0">
                <a:solidFill>
                  <a:srgbClr val="000000"/>
                </a:solidFill>
                <a:effectLst/>
                <a:latin typeface="Calibri" panose="020F0502020204030204" pitchFamily="34" charset="0"/>
              </a:rPr>
              <a:t>Deelvragen: </a:t>
            </a:r>
            <a:r>
              <a:rPr lang="nl-NL" sz="1800" b="0" i="0">
                <a:solidFill>
                  <a:srgbClr val="000000"/>
                </a:solidFill>
                <a:effectLst/>
                <a:latin typeface="Calibri" panose="020F0502020204030204" pitchFamily="34" charset="0"/>
              </a:rPr>
              <a:t> </a:t>
            </a:r>
            <a:endParaRPr lang="nl-NL" sz="1050" b="0" i="0">
              <a:solidFill>
                <a:srgbClr val="000000"/>
              </a:solidFill>
              <a:effectLst/>
              <a:latin typeface="Segoe UI" panose="020B0502040204020203" pitchFamily="34" charset="0"/>
            </a:endParaRPr>
          </a:p>
          <a:p>
            <a:pPr algn="l" rtl="0" fontAlgn="base">
              <a:buFont typeface="+mj-lt"/>
              <a:buAutoNum type="arabicPeriod"/>
            </a:pPr>
            <a:r>
              <a:rPr lang="nl-NL" sz="1800" b="0" i="0">
                <a:solidFill>
                  <a:srgbClr val="000000"/>
                </a:solidFill>
                <a:effectLst/>
                <a:latin typeface="Calibri" panose="020F0502020204030204" pitchFamily="34" charset="0"/>
              </a:rPr>
              <a:t>Waarom hebben de school en de wijk meer behoefte aan betrokkenheid?  </a:t>
            </a:r>
          </a:p>
          <a:p>
            <a:pPr algn="l" rtl="0" fontAlgn="base">
              <a:buFont typeface="+mj-lt"/>
              <a:buAutoNum type="arabicPeriod" startAt="2"/>
            </a:pPr>
            <a:r>
              <a:rPr lang="nl-NL" sz="1800" b="0" i="0">
                <a:solidFill>
                  <a:srgbClr val="000000"/>
                </a:solidFill>
                <a:effectLst/>
                <a:latin typeface="Calibri" panose="020F0502020204030204" pitchFamily="34" charset="0"/>
              </a:rPr>
              <a:t>Wat doen de school en de wijk al om in verbinding met elkaar te zijn? </a:t>
            </a:r>
          </a:p>
          <a:p>
            <a:pPr algn="l" rtl="0" fontAlgn="base">
              <a:buFont typeface="+mj-lt"/>
              <a:buAutoNum type="arabicPeriod" startAt="3"/>
            </a:pPr>
            <a:r>
              <a:rPr lang="nl-NL" sz="1800" b="0" i="0">
                <a:solidFill>
                  <a:srgbClr val="000000"/>
                </a:solidFill>
                <a:effectLst/>
                <a:latin typeface="Calibri" panose="020F0502020204030204" pitchFamily="34" charset="0"/>
              </a:rPr>
              <a:t>Welke activiteiten op het gebied van lifestyle kan de school en de wijk samenbrengen?  </a:t>
            </a:r>
          </a:p>
          <a:p>
            <a:pPr algn="l" rtl="0" fontAlgn="base">
              <a:buFont typeface="+mj-lt"/>
              <a:buAutoNum type="arabicPeriod" startAt="4"/>
            </a:pPr>
            <a:r>
              <a:rPr lang="nl-NL" sz="1800" b="0" i="0">
                <a:solidFill>
                  <a:srgbClr val="000000"/>
                </a:solidFill>
                <a:effectLst/>
                <a:latin typeface="Calibri" panose="020F0502020204030204" pitchFamily="34" charset="0"/>
              </a:rPr>
              <a:t>Welke functies kan bassischool Fatima bieden voor de wijk? </a:t>
            </a:r>
          </a:p>
          <a:p>
            <a:pPr algn="l" rtl="0" fontAlgn="base">
              <a:buFont typeface="+mj-lt"/>
              <a:buAutoNum type="arabicPeriod" startAt="5"/>
            </a:pPr>
            <a:r>
              <a:rPr lang="nl-NL" sz="1800" b="0" i="0">
                <a:solidFill>
                  <a:srgbClr val="000000"/>
                </a:solidFill>
                <a:effectLst/>
                <a:latin typeface="Calibri" panose="020F0502020204030204" pitchFamily="34" charset="0"/>
              </a:rPr>
              <a:t>Hoe kunnen de school en de wijk ervoor zorgen dat ze op lange termijn met elkaar in contact blijven staan? </a:t>
            </a:r>
          </a:p>
          <a:p>
            <a:pPr marL="0" indent="0" algn="l" rtl="0" fontAlgn="base">
              <a:buNone/>
            </a:pPr>
            <a:endParaRPr lang="nl-NL" sz="1400" b="0" i="0">
              <a:solidFill>
                <a:srgbClr val="000000"/>
              </a:solidFill>
              <a:effectLst/>
              <a:latin typeface="Segoe UI" panose="020B0502040204020203" pitchFamily="34" charset="0"/>
            </a:endParaRPr>
          </a:p>
          <a:p>
            <a:pPr marL="0" indent="0">
              <a:buNone/>
            </a:pPr>
            <a:endParaRPr lang="nl-NL" sz="2000">
              <a:solidFill>
                <a:srgbClr val="000644"/>
              </a:solidFill>
              <a:latin typeface="Arial" panose="020B0604020202020204" pitchFamily="34" charset="0"/>
              <a:cs typeface="Arial" panose="020B0604020202020204" pitchFamily="34" charset="0"/>
            </a:endParaRPr>
          </a:p>
        </p:txBody>
      </p:sp>
      <p:pic>
        <p:nvPicPr>
          <p:cNvPr id="1036" name="Picture 12" descr="De bronafbeelding bekijken">
            <a:extLst>
              <a:ext uri="{FF2B5EF4-FFF2-40B4-BE49-F238E27FC236}">
                <a16:creationId xmlns:a16="http://schemas.microsoft.com/office/drawing/2014/main" id="{F4C44A5F-7057-489E-9EEF-F5D7280A4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403" y="2355357"/>
            <a:ext cx="3817398" cy="214728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ekstvak">
            <a:extLst>
              <a:ext uri="{FF2B5EF4-FFF2-40B4-BE49-F238E27FC236}">
                <a16:creationId xmlns:a16="http://schemas.microsoft.com/office/drawing/2014/main" id="{0F56B0D5-67E9-4BF0-B06F-E7DF60F05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403" y="4502643"/>
            <a:ext cx="1876425"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B0176-C8D5-4DB0-A481-375024D20879}"/>
              </a:ext>
            </a:extLst>
          </p:cNvPr>
          <p:cNvSpPr>
            <a:spLocks noGrp="1"/>
          </p:cNvSpPr>
          <p:nvPr>
            <p:ph type="title"/>
          </p:nvPr>
        </p:nvSpPr>
        <p:spPr/>
        <p:txBody>
          <a:bodyPr/>
          <a:lstStyle/>
          <a:p>
            <a:r>
              <a:rPr lang="nl-NL">
                <a:solidFill>
                  <a:srgbClr val="B8A1FF"/>
                </a:solidFill>
              </a:rPr>
              <a:t>Document verantwoording </a:t>
            </a:r>
            <a:r>
              <a:rPr lang="nl-NL" dirty="0">
                <a:solidFill>
                  <a:srgbClr val="B8A1FF"/>
                </a:solidFill>
              </a:rPr>
              <a:t>hoofdstuk 1 </a:t>
            </a:r>
            <a:endParaRPr lang="nl-NL">
              <a:solidFill>
                <a:srgbClr val="B8A1FF"/>
              </a:solidFill>
            </a:endParaRPr>
          </a:p>
        </p:txBody>
      </p:sp>
      <p:sp>
        <p:nvSpPr>
          <p:cNvPr id="3" name="Tekstvak 2">
            <a:extLst>
              <a:ext uri="{FF2B5EF4-FFF2-40B4-BE49-F238E27FC236}">
                <a16:creationId xmlns:a16="http://schemas.microsoft.com/office/drawing/2014/main" id="{08047230-9A54-4B9F-B363-9E7FAADA38B3}"/>
              </a:ext>
            </a:extLst>
          </p:cNvPr>
          <p:cNvSpPr txBox="1"/>
          <p:nvPr/>
        </p:nvSpPr>
        <p:spPr>
          <a:xfrm>
            <a:off x="838200" y="2045368"/>
            <a:ext cx="8426116" cy="1200329"/>
          </a:xfrm>
          <a:prstGeom prst="rect">
            <a:avLst/>
          </a:prstGeom>
          <a:noFill/>
        </p:spPr>
        <p:txBody>
          <a:bodyPr wrap="square" rtlCol="0">
            <a:spAutoFit/>
          </a:bodyPr>
          <a:lstStyle/>
          <a:p>
            <a:r>
              <a:rPr lang="nl-NL" sz="2400">
                <a:latin typeface="Arial" panose="020B0604020202020204" pitchFamily="34" charset="0"/>
                <a:cs typeface="Arial" panose="020B0604020202020204" pitchFamily="34" charset="0"/>
              </a:rPr>
              <a:t>Dit maak je individueel </a:t>
            </a:r>
          </a:p>
          <a:p>
            <a:endParaRPr lang="nl-NL" sz="2400">
              <a:latin typeface="Arial" panose="020B0604020202020204" pitchFamily="34" charset="0"/>
              <a:cs typeface="Arial" panose="020B0604020202020204" pitchFamily="34" charset="0"/>
            </a:endParaRPr>
          </a:p>
          <a:p>
            <a:r>
              <a:rPr lang="nl-NL" sz="2400">
                <a:latin typeface="Arial" panose="020B0604020202020204" pitchFamily="34" charset="0"/>
                <a:cs typeface="Arial" panose="020B0604020202020204" pitchFamily="34" charset="0"/>
              </a:rPr>
              <a:t>Zorg dat dit uiterlijk maandag 13 september af is. </a:t>
            </a:r>
          </a:p>
        </p:txBody>
      </p:sp>
    </p:spTree>
    <p:extLst>
      <p:ext uri="{BB962C8B-B14F-4D97-AF65-F5344CB8AC3E}">
        <p14:creationId xmlns:p14="http://schemas.microsoft.com/office/powerpoint/2010/main" val="44819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752475" y="393700"/>
            <a:ext cx="9963150" cy="1325563"/>
          </a:xfrm>
        </p:spPr>
        <p:txBody>
          <a:bodyPr>
            <a:normAutofit/>
          </a:bodyPr>
          <a:lstStyle/>
          <a:p>
            <a:r>
              <a:rPr lang="nl-NL" sz="3200">
                <a:solidFill>
                  <a:srgbClr val="B8A1FF"/>
                </a:solidFill>
                <a:latin typeface="Arial" panose="020B0604020202020204" pitchFamily="34" charset="0"/>
                <a:cs typeface="Arial" panose="020B0604020202020204" pitchFamily="34" charset="0"/>
              </a:rPr>
              <a:t>Desk research </a:t>
            </a:r>
          </a:p>
        </p:txBody>
      </p:sp>
      <p:sp>
        <p:nvSpPr>
          <p:cNvPr id="4" name="Tekstvak 3">
            <a:extLst>
              <a:ext uri="{FF2B5EF4-FFF2-40B4-BE49-F238E27FC236}">
                <a16:creationId xmlns:a16="http://schemas.microsoft.com/office/drawing/2014/main" id="{D88B5EA9-95C9-4D48-8207-0F30D7A3575F}"/>
              </a:ext>
            </a:extLst>
          </p:cNvPr>
          <p:cNvSpPr txBox="1"/>
          <p:nvPr/>
        </p:nvSpPr>
        <p:spPr>
          <a:xfrm>
            <a:off x="752475" y="1952625"/>
            <a:ext cx="10382250" cy="2554545"/>
          </a:xfrm>
          <a:prstGeom prst="rect">
            <a:avLst/>
          </a:prstGeom>
          <a:noFill/>
        </p:spPr>
        <p:txBody>
          <a:bodyPr wrap="square" lIns="91440" tIns="45720" rIns="91440" bIns="45720" rtlCol="0" anchor="t">
            <a:spAutoFit/>
          </a:bodyPr>
          <a:lstStyle/>
          <a:p>
            <a:r>
              <a:rPr lang="nl-NL" sz="2000" dirty="0">
                <a:latin typeface="Arial" panose="020B0604020202020204" pitchFamily="34" charset="0"/>
                <a:cs typeface="Arial" panose="020B0604020202020204" pitchFamily="34" charset="0"/>
              </a:rPr>
              <a:t>Einde van de week (</a:t>
            </a:r>
            <a:r>
              <a:rPr lang="nl-NL" sz="2000" b="1" dirty="0">
                <a:latin typeface="Arial" panose="020B0604020202020204" pitchFamily="34" charset="0"/>
                <a:cs typeface="Arial" panose="020B0604020202020204" pitchFamily="34" charset="0"/>
              </a:rPr>
              <a:t>uiterlijk vrijdag 10 september)</a:t>
            </a:r>
            <a:r>
              <a:rPr lang="nl-NL" sz="2000" dirty="0">
                <a:latin typeface="Arial" panose="020B0604020202020204" pitchFamily="34" charset="0"/>
                <a:cs typeface="Arial" panose="020B0604020202020204" pitchFamily="34" charset="0"/>
              </a:rPr>
              <a:t> leveren jullie, als groep, 2 A4’tjes op met daarin de </a:t>
            </a:r>
            <a:r>
              <a:rPr lang="nl-NL" sz="2000" b="1" dirty="0">
                <a:solidFill>
                  <a:srgbClr val="B8A1FF"/>
                </a:solidFill>
                <a:latin typeface="Arial" panose="020B0604020202020204" pitchFamily="34" charset="0"/>
                <a:cs typeface="Arial" panose="020B0604020202020204" pitchFamily="34" charset="0"/>
              </a:rPr>
              <a:t>hoofd- en deelvragen</a:t>
            </a:r>
            <a:r>
              <a:rPr lang="nl-NL" sz="2000" dirty="0">
                <a:latin typeface="Arial" panose="020B0604020202020204" pitchFamily="34" charset="0"/>
                <a:cs typeface="Arial" panose="020B0604020202020204" pitchFamily="34" charset="0"/>
              </a:rPr>
              <a:t>, aangevuld met </a:t>
            </a:r>
            <a:r>
              <a:rPr lang="nl-NL" sz="2000" b="1" dirty="0">
                <a:solidFill>
                  <a:srgbClr val="B8A1FF"/>
                </a:solidFill>
                <a:latin typeface="Arial" panose="020B0604020202020204" pitchFamily="34" charset="0"/>
                <a:cs typeface="Arial" panose="020B0604020202020204" pitchFamily="34" charset="0"/>
              </a:rPr>
              <a:t>deskresearch</a:t>
            </a:r>
            <a:r>
              <a:rPr lang="nl-NL" sz="2000" dirty="0">
                <a:solidFill>
                  <a:srgbClr val="B8A1FF"/>
                </a:solidFill>
                <a:latin typeface="Arial" panose="020B0604020202020204" pitchFamily="34" charset="0"/>
                <a:cs typeface="Arial" panose="020B0604020202020204" pitchFamily="34" charset="0"/>
              </a:rPr>
              <a:t> </a:t>
            </a:r>
            <a:r>
              <a:rPr lang="nl-NL" sz="2000" dirty="0">
                <a:latin typeface="Arial" panose="020B0604020202020204" pitchFamily="34" charset="0"/>
                <a:cs typeface="Arial" panose="020B0604020202020204" pitchFamily="34" charset="0"/>
              </a:rPr>
              <a:t>over trends en ontwikkelingen rondom de casus. </a:t>
            </a:r>
          </a:p>
          <a:p>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Deze stuur je via Teams naar Pascalle en Valerie. </a:t>
            </a:r>
          </a:p>
          <a:p>
            <a:pPr marL="285750" indent="-285750">
              <a:buFont typeface="Arial" panose="020B0604020202020204" pitchFamily="34" charset="0"/>
              <a:buChar char="•"/>
            </a:pPr>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1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838200" y="365125"/>
            <a:ext cx="9610725" cy="1325563"/>
          </a:xfrm>
        </p:spPr>
        <p:txBody>
          <a:bodyPr>
            <a:normAutofit/>
          </a:bodyPr>
          <a:lstStyle/>
          <a:p>
            <a:r>
              <a:rPr lang="nl-NL" sz="4000">
                <a:solidFill>
                  <a:srgbClr val="B8A1FF"/>
                </a:solidFill>
                <a:latin typeface="Arial" panose="020B0604020202020204" pitchFamily="34" charset="0"/>
                <a:cs typeface="Arial" panose="020B0604020202020204" pitchFamily="34" charset="0"/>
              </a:rPr>
              <a:t>Vrijdag op het programma</a:t>
            </a:r>
          </a:p>
        </p:txBody>
      </p:sp>
      <p:sp>
        <p:nvSpPr>
          <p:cNvPr id="3" name="Tijdelijke aanduiding voor inhoud 2">
            <a:extLst>
              <a:ext uri="{FF2B5EF4-FFF2-40B4-BE49-F238E27FC236}">
                <a16:creationId xmlns:a16="http://schemas.microsoft.com/office/drawing/2014/main" id="{E429FBF4-CC7E-4763-94FB-BE8054F67467}"/>
              </a:ext>
            </a:extLst>
          </p:cNvPr>
          <p:cNvSpPr>
            <a:spLocks noGrp="1"/>
          </p:cNvSpPr>
          <p:nvPr>
            <p:ph idx="4294967295"/>
          </p:nvPr>
        </p:nvSpPr>
        <p:spPr>
          <a:xfrm>
            <a:off x="923925" y="1549400"/>
            <a:ext cx="10515600" cy="4351338"/>
          </a:xfrm>
        </p:spPr>
        <p:txBody>
          <a:bodyPr vert="horz" lIns="91440" tIns="45720" rIns="91440" bIns="45720" rtlCol="0" anchor="t">
            <a:normAutofit fontScale="92500"/>
          </a:bodyPr>
          <a:lstStyle/>
          <a:p>
            <a:pPr marL="0" indent="0">
              <a:lnSpc>
                <a:spcPct val="107000"/>
              </a:lnSpc>
              <a:spcAft>
                <a:spcPts val="800"/>
              </a:spcAft>
              <a:buNone/>
            </a:pPr>
            <a:r>
              <a:rPr lang="nl-NL" sz="2000" b="1" dirty="0">
                <a:effectLst/>
                <a:latin typeface="Arial"/>
                <a:ea typeface="Calibri" panose="020F0502020204030204" pitchFamily="34" charset="0"/>
                <a:cs typeface="Arial"/>
              </a:rPr>
              <a:t>Keuzedelen </a:t>
            </a:r>
            <a:endParaRPr lang="nl-NL" sz="2000">
              <a:latin typeface="Arial" panose="020B0604020202020204" pitchFamily="34" charset="0"/>
              <a:ea typeface="Calibri" panose="020F0502020204030204" pitchFamily="34" charset="0"/>
              <a:cs typeface="Arial" panose="020B0604020202020204" pitchFamily="34" charset="0"/>
            </a:endParaRPr>
          </a:p>
          <a:p>
            <a:pPr marL="457200" indent="-457200">
              <a:lnSpc>
                <a:spcPct val="107000"/>
              </a:lnSpc>
              <a:spcAft>
                <a:spcPts val="800"/>
              </a:spcAft>
              <a:buFont typeface="Wingdings" panose="020B0604020202020204" pitchFamily="34" charset="0"/>
              <a:buChar char="ü"/>
            </a:pPr>
            <a:r>
              <a:rPr lang="nl-NL" sz="2000" dirty="0">
                <a:latin typeface="Arial"/>
                <a:ea typeface="Calibri" panose="020F0502020204030204" pitchFamily="34" charset="0"/>
                <a:cs typeface="Arial"/>
              </a:rPr>
              <a:t>Leerjaar 3, periode 3 &gt;</a:t>
            </a:r>
            <a:r>
              <a:rPr lang="nl-NL" sz="2000" dirty="0">
                <a:effectLst/>
                <a:latin typeface="Arial"/>
                <a:ea typeface="Calibri" panose="020F0502020204030204" pitchFamily="34" charset="0"/>
                <a:cs typeface="Arial"/>
              </a:rPr>
              <a:t> info en aanmelden</a:t>
            </a:r>
            <a:r>
              <a:rPr lang="nl-NL" sz="2000" dirty="0">
                <a:latin typeface="Arial"/>
                <a:ea typeface="Calibri" panose="020F0502020204030204" pitchFamily="34" charset="0"/>
                <a:cs typeface="Arial"/>
              </a:rPr>
              <a:t> </a:t>
            </a:r>
            <a:endParaRPr lang="nl-NL" sz="20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nl-NL" sz="2000" b="1" dirty="0">
                <a:latin typeface="Arial"/>
                <a:ea typeface="Calibri" panose="020F0502020204030204" pitchFamily="34" charset="0"/>
                <a:cs typeface="Arial"/>
              </a:rPr>
              <a:t>IBS:</a:t>
            </a:r>
          </a:p>
          <a:p>
            <a:pPr marL="342900" indent="-342900">
              <a:buFont typeface="Wingdings" panose="020F0302020204030204"/>
              <a:buChar char="ü"/>
            </a:pPr>
            <a:r>
              <a:rPr lang="nl-NL" sz="1800" dirty="0">
                <a:latin typeface="Arial"/>
                <a:cs typeface="Arial"/>
              </a:rPr>
              <a:t> </a:t>
            </a:r>
            <a:r>
              <a:rPr lang="nl-NL" sz="1800" b="0" i="0" dirty="0">
                <a:effectLst/>
                <a:latin typeface="Arial"/>
                <a:cs typeface="Arial"/>
              </a:rPr>
              <a:t>T</a:t>
            </a:r>
            <a:r>
              <a:rPr lang="nl-NL" sz="2000" dirty="0">
                <a:latin typeface="Arial"/>
                <a:cs typeface="Arial"/>
              </a:rPr>
              <a:t>erugblik op fieldresearch van woensdag </a:t>
            </a:r>
            <a:endParaRPr lang="nl-NL" sz="2000">
              <a:latin typeface="Arial"/>
              <a:cs typeface="Arial"/>
            </a:endParaRPr>
          </a:p>
          <a:p>
            <a:pPr marL="457200" indent="-457200" algn="l">
              <a:buFont typeface="Wingdings" panose="020F0302020204030204"/>
              <a:buChar char="ü"/>
            </a:pPr>
            <a:r>
              <a:rPr lang="nl-NL" sz="2000" dirty="0">
                <a:latin typeface="Arial"/>
                <a:cs typeface="Arial"/>
              </a:rPr>
              <a:t>Hoofd- en deelvragen:</a:t>
            </a:r>
          </a:p>
          <a:p>
            <a:pPr lvl="1">
              <a:buFont typeface="Courier New" panose="020B0604020202020204" pitchFamily="34" charset="0"/>
              <a:buChar char="o"/>
            </a:pPr>
            <a:r>
              <a:rPr lang="nl-NL" sz="2000" dirty="0">
                <a:latin typeface="Arial"/>
                <a:cs typeface="Arial"/>
              </a:rPr>
              <a:t>welke mogelijke consequenties heeft het field research op de keuze van de deelvragen?</a:t>
            </a:r>
          </a:p>
          <a:p>
            <a:pPr lvl="1" algn="l">
              <a:buFont typeface="Courier New" panose="020B0604020202020204" pitchFamily="34" charset="0"/>
              <a:buChar char="o"/>
            </a:pPr>
            <a:r>
              <a:rPr lang="nl-NL" sz="2000" dirty="0">
                <a:latin typeface="Arial"/>
                <a:cs typeface="Arial"/>
              </a:rPr>
              <a:t>stel samen de definitieve deelvragen waarmee jullie aan de slag gaan in het onderzoek vast.</a:t>
            </a:r>
          </a:p>
          <a:p>
            <a:pPr marL="457200" indent="-457200">
              <a:buFont typeface="Wingdings" panose="020B0604020202020204" pitchFamily="34" charset="0"/>
              <a:buChar char="ü"/>
            </a:pPr>
            <a:r>
              <a:rPr lang="nl-NL" sz="2000" dirty="0">
                <a:latin typeface="Arial"/>
                <a:cs typeface="Arial"/>
              </a:rPr>
              <a:t>3. Document verantwoording aan beginnen. Deadline hoofdstuk 1 is eind van aanstaande maandag! </a:t>
            </a:r>
          </a:p>
          <a:p>
            <a:pPr marL="457200" indent="-457200">
              <a:buFont typeface="Wingdings" panose="020B0604020202020204" pitchFamily="34" charset="0"/>
              <a:buChar char="ü"/>
            </a:pPr>
            <a:r>
              <a:rPr lang="nl-NL" sz="2000" dirty="0">
                <a:latin typeface="Arial"/>
                <a:cs typeface="Arial"/>
              </a:rPr>
              <a:t>4. Afmaken en opleveren van 2 A4-tjes literatuur onderzoek (is maandag uitgelegd). </a:t>
            </a:r>
          </a:p>
          <a:p>
            <a:pPr marL="0" indent="0">
              <a:lnSpc>
                <a:spcPct val="107000"/>
              </a:lnSpc>
              <a:spcAft>
                <a:spcPts val="800"/>
              </a:spcAft>
              <a:buNone/>
            </a:pPr>
            <a:endParaRPr lang="nl-NL" sz="2000">
              <a:latin typeface="Arial"/>
              <a:cs typeface="Arial"/>
            </a:endParaRPr>
          </a:p>
        </p:txBody>
      </p:sp>
    </p:spTree>
    <p:extLst>
      <p:ext uri="{BB962C8B-B14F-4D97-AF65-F5344CB8AC3E}">
        <p14:creationId xmlns:p14="http://schemas.microsoft.com/office/powerpoint/2010/main" val="342733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C0EA9E-FAB9-4DE4-AC1E-87EBE24CB159}"/>
              </a:ext>
            </a:extLst>
          </p:cNvPr>
          <p:cNvSpPr>
            <a:spLocks noGrp="1"/>
          </p:cNvSpPr>
          <p:nvPr>
            <p:ph type="title"/>
          </p:nvPr>
        </p:nvSpPr>
        <p:spPr/>
        <p:txBody>
          <a:bodyPr/>
          <a:lstStyle/>
          <a:p>
            <a:r>
              <a:rPr lang="nl-NL"/>
              <a:t>Terugblik field research   </a:t>
            </a:r>
          </a:p>
        </p:txBody>
      </p:sp>
      <p:sp>
        <p:nvSpPr>
          <p:cNvPr id="5" name="Tekstvak 4">
            <a:extLst>
              <a:ext uri="{FF2B5EF4-FFF2-40B4-BE49-F238E27FC236}">
                <a16:creationId xmlns:a16="http://schemas.microsoft.com/office/drawing/2014/main" id="{E8EBB680-25E1-43F1-A129-DD3656AEEAAE}"/>
              </a:ext>
            </a:extLst>
          </p:cNvPr>
          <p:cNvSpPr txBox="1"/>
          <p:nvPr/>
        </p:nvSpPr>
        <p:spPr>
          <a:xfrm>
            <a:off x="937548" y="2072653"/>
            <a:ext cx="9294471" cy="2862322"/>
          </a:xfrm>
          <a:prstGeom prst="rect">
            <a:avLst/>
          </a:prstGeom>
          <a:noFill/>
        </p:spPr>
        <p:txBody>
          <a:bodyPr wrap="square" lIns="91440" tIns="45720" rIns="91440" bIns="45720" rtlCol="0" anchor="t">
            <a:spAutoFit/>
          </a:bodyPr>
          <a:lstStyle/>
          <a:p>
            <a:r>
              <a:rPr lang="nl-NL" sz="2400" dirty="0">
                <a:latin typeface="Arial"/>
                <a:cs typeface="Arial"/>
              </a:rPr>
              <a:t>Ga met de verschillende groepen per specialisatie apart zitten &amp; presenteer aan elkaar je bevindingen. </a:t>
            </a:r>
            <a:endParaRPr lang="nl-NL" sz="2400">
              <a:latin typeface="Arial" panose="020B0604020202020204" pitchFamily="34" charset="0"/>
              <a:cs typeface="Arial" panose="020B0604020202020204" pitchFamily="34" charset="0"/>
            </a:endParaRPr>
          </a:p>
          <a:p>
            <a:endParaRPr lang="nl-NL" sz="2400">
              <a:latin typeface="Arial" panose="020B0604020202020204" pitchFamily="34" charset="0"/>
              <a:cs typeface="Arial" panose="020B0604020202020204" pitchFamily="34" charset="0"/>
            </a:endParaRPr>
          </a:p>
          <a:p>
            <a:endParaRPr lang="nl-NL" sz="2400">
              <a:latin typeface="Arial" panose="020B0604020202020204" pitchFamily="34" charset="0"/>
              <a:cs typeface="Arial" panose="020B0604020202020204" pitchFamily="34" charset="0"/>
            </a:endParaRPr>
          </a:p>
          <a:p>
            <a:endParaRPr lang="nl-NL" sz="2400">
              <a:latin typeface="Arial" panose="020B0604020202020204" pitchFamily="34" charset="0"/>
              <a:cs typeface="Arial" panose="020B0604020202020204" pitchFamily="34" charset="0"/>
            </a:endParaRPr>
          </a:p>
          <a:p>
            <a:r>
              <a:rPr lang="nl-NL" sz="2400" dirty="0">
                <a:latin typeface="Arial"/>
                <a:cs typeface="Arial"/>
              </a:rPr>
              <a:t>Groep Circulaire economie presenteert aan 1 van de docenten </a:t>
            </a:r>
            <a:r>
              <a:rPr lang="nl-NL" sz="2400" dirty="0">
                <a:latin typeface="Arial"/>
                <a:cs typeface="Arial"/>
                <a:sym typeface="Wingdings" panose="05000000000000000000" pitchFamily="2" charset="2"/>
              </a:rPr>
              <a:t> </a:t>
            </a:r>
            <a:endParaRPr lang="nl-NL" sz="2400">
              <a:latin typeface="Arial" panose="020B0604020202020204" pitchFamily="34" charset="0"/>
              <a:cs typeface="Arial" panose="020B0604020202020204" pitchFamily="34" charset="0"/>
            </a:endParaRPr>
          </a:p>
          <a:p>
            <a:endParaRPr lang="nl-NL"/>
          </a:p>
          <a:p>
            <a:endParaRPr lang="nl-NL"/>
          </a:p>
        </p:txBody>
      </p:sp>
    </p:spTree>
    <p:extLst>
      <p:ext uri="{BB962C8B-B14F-4D97-AF65-F5344CB8AC3E}">
        <p14:creationId xmlns:p14="http://schemas.microsoft.com/office/powerpoint/2010/main" val="317994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6FF87-DFD1-40E3-A2C3-E31DE713C556}"/>
              </a:ext>
            </a:extLst>
          </p:cNvPr>
          <p:cNvSpPr>
            <a:spLocks noGrp="1"/>
          </p:cNvSpPr>
          <p:nvPr>
            <p:ph type="title"/>
          </p:nvPr>
        </p:nvSpPr>
        <p:spPr/>
        <p:txBody>
          <a:bodyPr/>
          <a:lstStyle/>
          <a:p>
            <a:r>
              <a:rPr lang="nl-NL" b="1">
                <a:solidFill>
                  <a:srgbClr val="B8A1FF"/>
                </a:solidFill>
              </a:rPr>
              <a:t>Hoofd- en deelvragen </a:t>
            </a:r>
          </a:p>
        </p:txBody>
      </p:sp>
      <p:graphicFrame>
        <p:nvGraphicFramePr>
          <p:cNvPr id="5" name="Tabel 4">
            <a:extLst>
              <a:ext uri="{FF2B5EF4-FFF2-40B4-BE49-F238E27FC236}">
                <a16:creationId xmlns:a16="http://schemas.microsoft.com/office/drawing/2014/main" id="{C27C4061-6A9B-4738-8AA6-8D1DE661946C}"/>
              </a:ext>
            </a:extLst>
          </p:cNvPr>
          <p:cNvGraphicFramePr>
            <a:graphicFrameLocks noGrp="1"/>
          </p:cNvGraphicFramePr>
          <p:nvPr/>
        </p:nvGraphicFramePr>
        <p:xfrm>
          <a:off x="1017408" y="4968875"/>
          <a:ext cx="8516885" cy="1524000"/>
        </p:xfrm>
        <a:graphic>
          <a:graphicData uri="http://schemas.openxmlformats.org/drawingml/2006/table">
            <a:tbl>
              <a:tblPr firstRow="1" firstCol="1" bandRow="1"/>
              <a:tblGrid>
                <a:gridCol w="3151911">
                  <a:extLst>
                    <a:ext uri="{9D8B030D-6E8A-4147-A177-3AD203B41FA5}">
                      <a16:colId xmlns:a16="http://schemas.microsoft.com/office/drawing/2014/main" val="644196633"/>
                    </a:ext>
                  </a:extLst>
                </a:gridCol>
                <a:gridCol w="5364974">
                  <a:extLst>
                    <a:ext uri="{9D8B030D-6E8A-4147-A177-3AD203B41FA5}">
                      <a16:colId xmlns:a16="http://schemas.microsoft.com/office/drawing/2014/main" val="3566058202"/>
                    </a:ext>
                  </a:extLst>
                </a:gridCol>
              </a:tblGrid>
              <a:tr h="222250">
                <a:tc>
                  <a:txBody>
                    <a:bodyPr/>
                    <a:lstStyle/>
                    <a:p>
                      <a:pPr>
                        <a:spcBef>
                          <a:spcPts val="200"/>
                        </a:spcBef>
                        <a:spcAft>
                          <a:spcPts val="200"/>
                        </a:spcAft>
                        <a:tabLst>
                          <a:tab pos="180340" algn="l"/>
                        </a:tabLst>
                      </a:pPr>
                      <a:r>
                        <a:rPr lang="nl-NL" sz="2000">
                          <a:effectLst/>
                          <a:latin typeface="Arial" panose="020B0604020202020204" pitchFamily="34" charset="0"/>
                          <a:ea typeface="Calibri" panose="020F0502020204030204" pitchFamily="34" charset="0"/>
                          <a:cs typeface="Arial" panose="020B0604020202020204" pitchFamily="34" charset="0"/>
                        </a:rPr>
                        <a:t>Onderzoeksmethode</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Bef>
                          <a:spcPts val="200"/>
                        </a:spcBef>
                        <a:spcAft>
                          <a:spcPts val="200"/>
                        </a:spcAft>
                        <a:tabLst>
                          <a:tab pos="180340" algn="l"/>
                        </a:tabLst>
                      </a:pPr>
                      <a:r>
                        <a:rPr lang="nl-NL" sz="2000">
                          <a:effectLst/>
                          <a:latin typeface="Arial" panose="020B0604020202020204" pitchFamily="34" charset="0"/>
                          <a:ea typeface="Calibri" panose="020F0502020204030204" pitchFamily="34" charset="0"/>
                          <a:cs typeface="Times New Roman" panose="02020603050405020304" pitchFamily="18" charset="0"/>
                        </a:rPr>
                        <a:t>Met de onderzoeksmethode bepaal je op welke manier de onderzoeksvraag beantwoord kan worden. Daarom is het van belang dat de hoofdvraag/onderzoeksvraag en deelvragen al geformuleerd zijn.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875395"/>
                  </a:ext>
                </a:extLst>
              </a:tr>
            </a:tbl>
          </a:graphicData>
        </a:graphic>
      </p:graphicFrame>
      <p:sp>
        <p:nvSpPr>
          <p:cNvPr id="6" name="Tekstvak 5">
            <a:extLst>
              <a:ext uri="{FF2B5EF4-FFF2-40B4-BE49-F238E27FC236}">
                <a16:creationId xmlns:a16="http://schemas.microsoft.com/office/drawing/2014/main" id="{003A295B-F6F6-4A13-9D57-626E7FCAD953}"/>
              </a:ext>
            </a:extLst>
          </p:cNvPr>
          <p:cNvSpPr txBox="1"/>
          <p:nvPr/>
        </p:nvSpPr>
        <p:spPr>
          <a:xfrm>
            <a:off x="838200" y="1316356"/>
            <a:ext cx="10212659" cy="1631216"/>
          </a:xfrm>
          <a:prstGeom prst="rect">
            <a:avLst/>
          </a:prstGeom>
          <a:noFill/>
        </p:spPr>
        <p:txBody>
          <a:bodyPr wrap="square" rtlCol="0">
            <a:spAutoFit/>
          </a:bodyPr>
          <a:lstStyle/>
          <a:p>
            <a:r>
              <a:rPr lang="nl-NL" sz="2000">
                <a:latin typeface="Arial" panose="020B0604020202020204" pitchFamily="34" charset="0"/>
                <a:cs typeface="Arial" panose="020B0604020202020204" pitchFamily="34" charset="0"/>
              </a:rPr>
              <a:t>Passend bij de casus maak je een hoofd- en deelvraag die je tijdens dit IBS gaat beantwoorden.</a:t>
            </a:r>
          </a:p>
          <a:p>
            <a:r>
              <a:rPr lang="nl-NL" sz="2000">
                <a:latin typeface="Arial" panose="020B0604020202020204" pitchFamily="34" charset="0"/>
                <a:cs typeface="Arial" panose="020B0604020202020204" pitchFamily="34" charset="0"/>
              </a:rPr>
              <a:t>Als die vragen helder zijn, kun je een passende onderzoeksmethode kiezen &gt; LA 1</a:t>
            </a:r>
          </a:p>
          <a:p>
            <a:r>
              <a:rPr lang="nl-NL" sz="2000">
                <a:latin typeface="Arial" panose="020B0604020202020204" pitchFamily="34" charset="0"/>
                <a:cs typeface="Arial" panose="020B0604020202020204" pitchFamily="34" charset="0"/>
              </a:rPr>
              <a:t>In het adviesrapport komt de hoofd- en deelvraag ook terug: </a:t>
            </a:r>
          </a:p>
          <a:p>
            <a:endParaRPr lang="nl-NL" sz="2000">
              <a:latin typeface="Arial" panose="020B0604020202020204" pitchFamily="34" charset="0"/>
              <a:cs typeface="Arial" panose="020B0604020202020204" pitchFamily="34" charset="0"/>
            </a:endParaRPr>
          </a:p>
        </p:txBody>
      </p:sp>
      <p:sp>
        <p:nvSpPr>
          <p:cNvPr id="9" name="Tekstvak 8">
            <a:extLst>
              <a:ext uri="{FF2B5EF4-FFF2-40B4-BE49-F238E27FC236}">
                <a16:creationId xmlns:a16="http://schemas.microsoft.com/office/drawing/2014/main" id="{554239BF-56C0-4BCE-8EC2-5FA0AC47F63E}"/>
              </a:ext>
            </a:extLst>
          </p:cNvPr>
          <p:cNvSpPr txBox="1"/>
          <p:nvPr/>
        </p:nvSpPr>
        <p:spPr>
          <a:xfrm>
            <a:off x="917047" y="4539661"/>
            <a:ext cx="5639870" cy="400110"/>
          </a:xfrm>
          <a:prstGeom prst="rect">
            <a:avLst/>
          </a:prstGeom>
          <a:noFill/>
        </p:spPr>
        <p:txBody>
          <a:bodyPr wrap="square" rtlCol="0">
            <a:spAutoFit/>
          </a:bodyPr>
          <a:lstStyle/>
          <a:p>
            <a:r>
              <a:rPr lang="nl-NL" sz="2000"/>
              <a:t>Uit de </a:t>
            </a:r>
            <a:r>
              <a:rPr lang="nl-NL" sz="2000">
                <a:latin typeface="Arial" panose="020B0604020202020204" pitchFamily="34" charset="0"/>
                <a:cs typeface="Arial" panose="020B0604020202020204" pitchFamily="34" charset="0"/>
              </a:rPr>
              <a:t>begrippenlijst</a:t>
            </a:r>
            <a:r>
              <a:rPr lang="nl-NL" sz="2000"/>
              <a:t>: </a:t>
            </a:r>
          </a:p>
        </p:txBody>
      </p:sp>
      <p:pic>
        <p:nvPicPr>
          <p:cNvPr id="11" name="Afbeelding 10">
            <a:extLst>
              <a:ext uri="{FF2B5EF4-FFF2-40B4-BE49-F238E27FC236}">
                <a16:creationId xmlns:a16="http://schemas.microsoft.com/office/drawing/2014/main" id="{4FCA0542-FA62-4C4D-BB89-4D7794B01959}"/>
              </a:ext>
            </a:extLst>
          </p:cNvPr>
          <p:cNvPicPr>
            <a:picLocks noChangeAspect="1"/>
          </p:cNvPicPr>
          <p:nvPr/>
        </p:nvPicPr>
        <p:blipFill rotWithShape="1">
          <a:blip r:embed="rId2"/>
          <a:srcRect l="22957" t="32358" r="22073" b="51707"/>
          <a:stretch/>
        </p:blipFill>
        <p:spPr>
          <a:xfrm>
            <a:off x="1017408" y="2767720"/>
            <a:ext cx="8129208" cy="1325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187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19BA5-259D-4A99-8528-4406EA1E0972}"/>
              </a:ext>
            </a:extLst>
          </p:cNvPr>
          <p:cNvSpPr>
            <a:spLocks noGrp="1"/>
          </p:cNvSpPr>
          <p:nvPr>
            <p:ph type="title"/>
          </p:nvPr>
        </p:nvSpPr>
        <p:spPr/>
        <p:txBody>
          <a:bodyPr/>
          <a:lstStyle/>
          <a:p>
            <a:r>
              <a:rPr lang="nl-NL">
                <a:solidFill>
                  <a:srgbClr val="B8A1FF"/>
                </a:solidFill>
              </a:rPr>
              <a:t>Hoofd- en deelvragen</a:t>
            </a:r>
          </a:p>
        </p:txBody>
      </p:sp>
      <p:sp>
        <p:nvSpPr>
          <p:cNvPr id="4" name="Tekstvak 3">
            <a:extLst>
              <a:ext uri="{FF2B5EF4-FFF2-40B4-BE49-F238E27FC236}">
                <a16:creationId xmlns:a16="http://schemas.microsoft.com/office/drawing/2014/main" id="{D4F5667F-9E2B-45F7-A370-1726D4C05673}"/>
              </a:ext>
            </a:extLst>
          </p:cNvPr>
          <p:cNvSpPr txBox="1"/>
          <p:nvPr/>
        </p:nvSpPr>
        <p:spPr>
          <a:xfrm>
            <a:off x="952500" y="1880711"/>
            <a:ext cx="9867900" cy="2677656"/>
          </a:xfrm>
          <a:prstGeom prst="rect">
            <a:avLst/>
          </a:prstGeom>
          <a:noFill/>
        </p:spPr>
        <p:txBody>
          <a:bodyPr wrap="square">
            <a:spAutoFit/>
          </a:bodyPr>
          <a:lstStyle/>
          <a:p>
            <a:pPr algn="l"/>
            <a:r>
              <a:rPr lang="nl-NL" sz="2400" b="1" i="0">
                <a:effectLst/>
                <a:latin typeface="Arial" panose="020B0604020202020204" pitchFamily="34" charset="0"/>
                <a:cs typeface="Arial" panose="020B0604020202020204" pitchFamily="34" charset="0"/>
              </a:rPr>
              <a:t>Hoofd- en deelvragen:</a:t>
            </a:r>
          </a:p>
          <a:p>
            <a:pPr marL="457200" indent="-457200" algn="l">
              <a:buFont typeface="+mj-lt"/>
              <a:buAutoNum type="alphaLcParenR"/>
            </a:pPr>
            <a:r>
              <a:rPr lang="nl-NL" sz="2400" b="0" i="0">
                <a:effectLst/>
                <a:latin typeface="Arial" panose="020B0604020202020204" pitchFamily="34" charset="0"/>
                <a:cs typeface="Arial" panose="020B0604020202020204" pitchFamily="34" charset="0"/>
              </a:rPr>
              <a:t>welke mogelijke consequenties heeft het field research op de keuze van de deelvragen? Bespreek dit met elkaar! </a:t>
            </a:r>
          </a:p>
          <a:p>
            <a:pPr marL="457200" indent="-457200" algn="l">
              <a:buFont typeface="+mj-lt"/>
              <a:buAutoNum type="alphaLcParenR"/>
            </a:pPr>
            <a:endParaRPr lang="nl-NL" sz="2400" b="0" i="0">
              <a:effectLst/>
              <a:latin typeface="Arial" panose="020B0604020202020204" pitchFamily="34" charset="0"/>
              <a:cs typeface="Arial" panose="020B0604020202020204" pitchFamily="34" charset="0"/>
            </a:endParaRPr>
          </a:p>
          <a:p>
            <a:pPr marL="457200" indent="-457200" algn="l">
              <a:buFont typeface="+mj-lt"/>
              <a:buAutoNum type="alphaLcParenR"/>
            </a:pPr>
            <a:r>
              <a:rPr lang="nl-NL" sz="2400" b="0" i="0">
                <a:effectLst/>
                <a:latin typeface="Arial" panose="020B0604020202020204" pitchFamily="34" charset="0"/>
                <a:cs typeface="Arial" panose="020B0604020202020204" pitchFamily="34" charset="0"/>
              </a:rPr>
              <a:t>stel samen de definitieve deelvragen waarmee jullie aan de slag gaan in het onderzoek, vast. Zoek een van de docenten op voor akkoord. Zet ze dan in jullie document. </a:t>
            </a:r>
          </a:p>
        </p:txBody>
      </p:sp>
    </p:spTree>
    <p:extLst>
      <p:ext uri="{BB962C8B-B14F-4D97-AF65-F5344CB8AC3E}">
        <p14:creationId xmlns:p14="http://schemas.microsoft.com/office/powerpoint/2010/main" val="312375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E2D4D9F-8326-42EB-97E5-FC476D71B3B8}"/>
              </a:ext>
            </a:extLst>
          </p:cNvPr>
          <p:cNvPicPr>
            <a:picLocks noChangeAspect="1"/>
          </p:cNvPicPr>
          <p:nvPr/>
        </p:nvPicPr>
        <p:blipFill rotWithShape="1">
          <a:blip r:embed="rId2"/>
          <a:srcRect b="12117"/>
          <a:stretch/>
        </p:blipFill>
        <p:spPr>
          <a:xfrm>
            <a:off x="572165" y="599229"/>
            <a:ext cx="9795994" cy="4842565"/>
          </a:xfrm>
          <a:prstGeom prst="rect">
            <a:avLst/>
          </a:prstGeom>
        </p:spPr>
      </p:pic>
    </p:spTree>
    <p:extLst>
      <p:ext uri="{BB962C8B-B14F-4D97-AF65-F5344CB8AC3E}">
        <p14:creationId xmlns:p14="http://schemas.microsoft.com/office/powerpoint/2010/main" val="4363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875A681-9ECC-466A-B0E0-4B8D85FD5C09}"/>
              </a:ext>
            </a:extLst>
          </p:cNvPr>
          <p:cNvSpPr txBox="1"/>
          <p:nvPr/>
        </p:nvSpPr>
        <p:spPr>
          <a:xfrm>
            <a:off x="2074042" y="1718331"/>
            <a:ext cx="8043915" cy="2800767"/>
          </a:xfrm>
          <a:prstGeom prst="rect">
            <a:avLst/>
          </a:prstGeom>
          <a:noFill/>
        </p:spPr>
        <p:txBody>
          <a:bodyPr wrap="square" rtlCol="0">
            <a:spAutoFit/>
          </a:bodyPr>
          <a:lstStyle/>
          <a:p>
            <a:r>
              <a:rPr lang="nl-NL" sz="3200" b="0" i="0">
                <a:solidFill>
                  <a:srgbClr val="002060"/>
                </a:solidFill>
                <a:effectLst/>
                <a:latin typeface="Segoe UI" panose="020B0502040204020203" pitchFamily="34" charset="0"/>
              </a:rPr>
              <a:t>Ons advies in opbouw deelvragen</a:t>
            </a:r>
            <a:r>
              <a:rPr lang="nl-NL" sz="2400" b="0" i="0">
                <a:solidFill>
                  <a:srgbClr val="002060"/>
                </a:solidFill>
                <a:effectLst/>
                <a:latin typeface="Segoe UI" panose="020B0502040204020203" pitchFamily="34" charset="0"/>
              </a:rPr>
              <a:t>:</a:t>
            </a:r>
          </a:p>
          <a:p>
            <a:endParaRPr lang="nl-NL" sz="2400" b="0" i="0">
              <a:solidFill>
                <a:srgbClr val="002060"/>
              </a:solidFill>
              <a:effectLst/>
              <a:latin typeface="Segoe UI" panose="020B0502040204020203" pitchFamily="34" charset="0"/>
            </a:endParaRPr>
          </a:p>
          <a:p>
            <a:pPr marL="457200" indent="-457200">
              <a:buFont typeface="+mj-lt"/>
              <a:buAutoNum type="arabicPeriod"/>
            </a:pPr>
            <a:r>
              <a:rPr lang="nl-NL" sz="2400" b="0" i="0">
                <a:solidFill>
                  <a:srgbClr val="002060"/>
                </a:solidFill>
                <a:effectLst/>
                <a:latin typeface="Segoe UI" panose="020B0502040204020203" pitchFamily="34" charset="0"/>
              </a:rPr>
              <a:t>Wat is de huidige situatie?</a:t>
            </a:r>
          </a:p>
          <a:p>
            <a:pPr marL="457200" indent="-457200">
              <a:buFont typeface="+mj-lt"/>
              <a:buAutoNum type="arabicPeriod"/>
            </a:pPr>
            <a:r>
              <a:rPr lang="nl-NL" sz="2400">
                <a:solidFill>
                  <a:srgbClr val="002060"/>
                </a:solidFill>
                <a:latin typeface="Segoe UI" panose="020B0502040204020203" pitchFamily="34" charset="0"/>
              </a:rPr>
              <a:t>Ee</a:t>
            </a:r>
            <a:r>
              <a:rPr lang="nl-NL" sz="2400" b="0" i="0">
                <a:solidFill>
                  <a:srgbClr val="002060"/>
                </a:solidFill>
                <a:effectLst/>
                <a:latin typeface="Segoe UI" panose="020B0502040204020203" pitchFamily="34" charset="0"/>
              </a:rPr>
              <a:t>n vraag rondom de theorie binnen de specialisatie</a:t>
            </a:r>
          </a:p>
          <a:p>
            <a:pPr marL="457200" indent="-457200">
              <a:buFont typeface="+mj-lt"/>
              <a:buAutoNum type="arabicPeriod"/>
            </a:pPr>
            <a:r>
              <a:rPr lang="nl-NL" sz="2400">
                <a:solidFill>
                  <a:srgbClr val="002060"/>
                </a:solidFill>
                <a:latin typeface="Segoe UI" panose="020B0502040204020203" pitchFamily="34" charset="0"/>
              </a:rPr>
              <a:t>E</a:t>
            </a:r>
            <a:r>
              <a:rPr lang="nl-NL" sz="2400" b="0" i="0">
                <a:solidFill>
                  <a:srgbClr val="002060"/>
                </a:solidFill>
                <a:effectLst/>
                <a:latin typeface="Segoe UI" panose="020B0502040204020203" pitchFamily="34" charset="0"/>
              </a:rPr>
              <a:t>en vraag rondom het veldonderzoek (fieldresearch)</a:t>
            </a:r>
          </a:p>
          <a:p>
            <a:pPr marL="457200" indent="-457200">
              <a:buFont typeface="+mj-lt"/>
              <a:buAutoNum type="arabicPeriod"/>
            </a:pPr>
            <a:r>
              <a:rPr lang="nl-NL" sz="2400">
                <a:solidFill>
                  <a:srgbClr val="002060"/>
                </a:solidFill>
                <a:latin typeface="Segoe UI" panose="020B0502040204020203" pitchFamily="34" charset="0"/>
              </a:rPr>
              <a:t>E</a:t>
            </a:r>
            <a:r>
              <a:rPr lang="nl-NL" sz="2400" b="0" i="0">
                <a:solidFill>
                  <a:srgbClr val="002060"/>
                </a:solidFill>
                <a:effectLst/>
                <a:latin typeface="Segoe UI" panose="020B0502040204020203" pitchFamily="34" charset="0"/>
              </a:rPr>
              <a:t>en vraag rondom de gewenste situatie </a:t>
            </a:r>
          </a:p>
          <a:p>
            <a:endParaRPr lang="nl-NL" sz="2400">
              <a:solidFill>
                <a:srgbClr val="002060"/>
              </a:solidFill>
            </a:endParaRPr>
          </a:p>
        </p:txBody>
      </p:sp>
      <p:pic>
        <p:nvPicPr>
          <p:cNvPr id="1026" name="Picture 2" descr="Innovatie en advies - InTraffic">
            <a:extLst>
              <a:ext uri="{FF2B5EF4-FFF2-40B4-BE49-F238E27FC236}">
                <a16:creationId xmlns:a16="http://schemas.microsoft.com/office/drawing/2014/main" id="{4CA7BAB3-5585-4F91-BE9E-E105A50C6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874" y="4029938"/>
            <a:ext cx="3648142" cy="257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68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838200" y="365125"/>
            <a:ext cx="9610725" cy="1325563"/>
          </a:xfrm>
        </p:spPr>
        <p:txBody>
          <a:bodyPr>
            <a:normAutofit/>
          </a:bodyPr>
          <a:lstStyle/>
          <a:p>
            <a:r>
              <a:rPr lang="nl-NL" sz="4000">
                <a:solidFill>
                  <a:srgbClr val="B8A1FF"/>
                </a:solidFill>
                <a:latin typeface="Arial" panose="020B0604020202020204" pitchFamily="34" charset="0"/>
                <a:cs typeface="Arial" panose="020B0604020202020204" pitchFamily="34" charset="0"/>
              </a:rPr>
              <a:t>IBS Leefbare stad 2020-2021</a:t>
            </a:r>
          </a:p>
        </p:txBody>
      </p:sp>
      <p:sp>
        <p:nvSpPr>
          <p:cNvPr id="3" name="Tijdelijke aanduiding voor inhoud 2">
            <a:extLst>
              <a:ext uri="{FF2B5EF4-FFF2-40B4-BE49-F238E27FC236}">
                <a16:creationId xmlns:a16="http://schemas.microsoft.com/office/drawing/2014/main" id="{E429FBF4-CC7E-4763-94FB-BE8054F67467}"/>
              </a:ext>
            </a:extLst>
          </p:cNvPr>
          <p:cNvSpPr>
            <a:spLocks noGrp="1"/>
          </p:cNvSpPr>
          <p:nvPr>
            <p:ph idx="4294967295"/>
          </p:nvPr>
        </p:nvSpPr>
        <p:spPr>
          <a:xfrm>
            <a:off x="838199" y="1690687"/>
            <a:ext cx="5794395" cy="4692357"/>
          </a:xfrm>
        </p:spPr>
        <p:txBody>
          <a:bodyPr>
            <a:normAutofit fontScale="92500" lnSpcReduction="10000"/>
          </a:bodyPr>
          <a:lstStyle/>
          <a:p>
            <a:pPr marL="0" indent="0">
              <a:buNone/>
            </a:pPr>
            <a:r>
              <a:rPr lang="nl-NL" sz="1400" b="1" i="0">
                <a:effectLst/>
                <a:latin typeface="Arial" panose="020B0604020202020204" pitchFamily="34" charset="0"/>
              </a:rPr>
              <a:t>Probleemstelling:</a:t>
            </a:r>
          </a:p>
          <a:p>
            <a:pPr marL="0" indent="0">
              <a:buNone/>
            </a:pPr>
            <a:r>
              <a:rPr lang="nl-NL" sz="1400" b="0" i="0">
                <a:effectLst/>
                <a:latin typeface="Arial" panose="020B0604020202020204" pitchFamily="34" charset="0"/>
              </a:rPr>
              <a:t>Centraal staat het evenemententerrein Het Laar. Tijdens evenementen wordt het terrein intensief gebruikt en is er overlast van geluid en verkeer voor de omgeving. De rest van het jaar ligt het terrein er tamelijk verlaten bij. De ligging in de bocht tussen twee ringbanen (zuid en west) is erg gunstig voor de bereikbaarheid maar is aan de andere kant ook afgelegen en weggestopt. </a:t>
            </a:r>
          </a:p>
          <a:p>
            <a:pPr marL="0" indent="0">
              <a:buNone/>
            </a:pPr>
            <a:r>
              <a:rPr lang="nl-NL" sz="1400" b="1" i="0">
                <a:effectLst/>
                <a:latin typeface="Arial" panose="020B0604020202020204" pitchFamily="34" charset="0"/>
              </a:rPr>
              <a:t>Hoofdvraag:</a:t>
            </a:r>
            <a:r>
              <a:rPr lang="nl-NL" sz="1400" b="0" i="0">
                <a:effectLst/>
                <a:latin typeface="Arial" panose="020B0604020202020204" pitchFamily="34" charset="0"/>
              </a:rPr>
              <a:t> </a:t>
            </a:r>
          </a:p>
          <a:p>
            <a:pPr marL="0" indent="0">
              <a:buNone/>
            </a:pPr>
            <a:r>
              <a:rPr lang="nl-NL" sz="1400" b="0" i="0">
                <a:effectLst/>
                <a:latin typeface="Arial" panose="020B0604020202020204" pitchFamily="34" charset="0"/>
              </a:rPr>
              <a:t>Hoe kan het evenemententerrein worden ontwikkeld tot een plek die het gehele jaar een functie heeft voor de stad en voor de naastgelegen buurt. </a:t>
            </a:r>
          </a:p>
          <a:p>
            <a:pPr marL="0" indent="0">
              <a:buNone/>
            </a:pPr>
            <a:r>
              <a:rPr lang="nl-NL" sz="1400" b="1" i="0">
                <a:effectLst/>
                <a:latin typeface="Arial" panose="020B0604020202020204" pitchFamily="34" charset="0"/>
              </a:rPr>
              <a:t>Deelvragen:</a:t>
            </a:r>
          </a:p>
          <a:p>
            <a:pPr marL="342900" indent="-342900">
              <a:buFont typeface="+mj-lt"/>
              <a:buAutoNum type="arabicPeriod"/>
            </a:pPr>
            <a:r>
              <a:rPr lang="nl-NL" sz="1400" b="0" i="0">
                <a:effectLst/>
                <a:latin typeface="Arial" panose="020B0604020202020204" pitchFamily="34" charset="0"/>
              </a:rPr>
              <a:t>Wat is de huidige functie van evenemententerrein het Laar?</a:t>
            </a:r>
          </a:p>
          <a:p>
            <a:pPr marL="342900" indent="-342900">
              <a:buFont typeface="+mj-lt"/>
              <a:buAutoNum type="arabicPeriod"/>
            </a:pPr>
            <a:r>
              <a:rPr lang="nl-NL" sz="1400" b="0" i="0">
                <a:effectLst/>
                <a:latin typeface="Arial" panose="020B0604020202020204" pitchFamily="34" charset="0"/>
              </a:rPr>
              <a:t>Hoe zien de toekomstplannen voor evenemententerrein het Laar eruit?</a:t>
            </a:r>
          </a:p>
          <a:p>
            <a:pPr marL="342900" indent="-342900">
              <a:buFont typeface="+mj-lt"/>
              <a:buAutoNum type="arabicPeriod"/>
            </a:pPr>
            <a:r>
              <a:rPr lang="nl-NL" sz="1400" b="0" i="0">
                <a:effectLst/>
                <a:latin typeface="Arial" panose="020B0604020202020204" pitchFamily="34" charset="0"/>
              </a:rPr>
              <a:t>Wat vinden Tilburgers, buurtbewoners en gemeentewerkers aandachtspunten en ontwikkelingsmogelijkheden voor evenemententerrein het Laar? </a:t>
            </a:r>
          </a:p>
          <a:p>
            <a:pPr marL="342900" indent="-342900">
              <a:buFont typeface="+mj-lt"/>
              <a:buAutoNum type="arabicPeriod"/>
            </a:pPr>
            <a:r>
              <a:rPr lang="nl-NL" sz="1400" b="0" i="0">
                <a:effectLst/>
                <a:latin typeface="Arial" panose="020B0604020202020204" pitchFamily="34" charset="0"/>
              </a:rPr>
              <a:t>Hoe kan evenemententerrein het Laar ingezet worden om de kwaliteit van de wijk op een duurzame manier te vergroten?</a:t>
            </a:r>
          </a:p>
          <a:p>
            <a:pPr marL="342900" indent="-342900">
              <a:buFont typeface="+mj-lt"/>
              <a:buAutoNum type="arabicPeriod"/>
            </a:pPr>
            <a:r>
              <a:rPr lang="nl-NL" sz="1400" b="0" i="0">
                <a:effectLst/>
                <a:latin typeface="Arial" panose="020B0604020202020204" pitchFamily="34" charset="0"/>
              </a:rPr>
              <a:t>Hoe kunnen de aandachtspunten/ontwikkelingsmogelijkheden die naar voren komen in deelvraag 3 worden voorzien van een oplossing?</a:t>
            </a:r>
            <a:endParaRPr lang="nl-NL" sz="2000">
              <a:solidFill>
                <a:srgbClr val="000644"/>
              </a:solidFill>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C74ED83D-E9F4-4BBD-9B55-AC224B5C5CAF}"/>
              </a:ext>
            </a:extLst>
          </p:cNvPr>
          <p:cNvPicPr>
            <a:picLocks noChangeAspect="1"/>
          </p:cNvPicPr>
          <p:nvPr/>
        </p:nvPicPr>
        <p:blipFill>
          <a:blip r:embed="rId2"/>
          <a:stretch>
            <a:fillRect/>
          </a:stretch>
        </p:blipFill>
        <p:spPr>
          <a:xfrm>
            <a:off x="6632595" y="1426261"/>
            <a:ext cx="2995704" cy="5033323"/>
          </a:xfrm>
          <a:prstGeom prst="rect">
            <a:avLst/>
          </a:prstGeom>
        </p:spPr>
      </p:pic>
    </p:spTree>
    <p:extLst>
      <p:ext uri="{BB962C8B-B14F-4D97-AF65-F5344CB8AC3E}">
        <p14:creationId xmlns:p14="http://schemas.microsoft.com/office/powerpoint/2010/main" val="493184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27AD1D5-9ECD-453A-AAFF-2C26B7680EFB}"/>
              </a:ext>
            </a:extLst>
          </p:cNvPr>
          <p:cNvPicPr>
            <a:picLocks noChangeAspect="1"/>
          </p:cNvPicPr>
          <p:nvPr/>
        </p:nvPicPr>
        <p:blipFill>
          <a:blip r:embed="rId2"/>
          <a:stretch>
            <a:fillRect/>
          </a:stretch>
        </p:blipFill>
        <p:spPr>
          <a:xfrm>
            <a:off x="7407218" y="1450990"/>
            <a:ext cx="3505982" cy="4542963"/>
          </a:xfrm>
          <a:prstGeom prst="rect">
            <a:avLst/>
          </a:prstGeom>
        </p:spPr>
      </p:pic>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838200" y="365125"/>
            <a:ext cx="9610725" cy="1325563"/>
          </a:xfrm>
        </p:spPr>
        <p:txBody>
          <a:bodyPr>
            <a:normAutofit/>
          </a:bodyPr>
          <a:lstStyle/>
          <a:p>
            <a:r>
              <a:rPr lang="nl-NL" sz="4000">
                <a:solidFill>
                  <a:srgbClr val="B8A1FF"/>
                </a:solidFill>
                <a:latin typeface="Arial" panose="020B0604020202020204" pitchFamily="34" charset="0"/>
                <a:cs typeface="Arial" panose="020B0604020202020204" pitchFamily="34" charset="0"/>
              </a:rPr>
              <a:t>IBS Leefbare stad 2020-2021</a:t>
            </a:r>
          </a:p>
        </p:txBody>
      </p:sp>
      <p:sp>
        <p:nvSpPr>
          <p:cNvPr id="3" name="Tijdelijke aanduiding voor inhoud 2">
            <a:extLst>
              <a:ext uri="{FF2B5EF4-FFF2-40B4-BE49-F238E27FC236}">
                <a16:creationId xmlns:a16="http://schemas.microsoft.com/office/drawing/2014/main" id="{E429FBF4-CC7E-4763-94FB-BE8054F67467}"/>
              </a:ext>
            </a:extLst>
          </p:cNvPr>
          <p:cNvSpPr>
            <a:spLocks noGrp="1"/>
          </p:cNvSpPr>
          <p:nvPr>
            <p:ph idx="4294967295"/>
          </p:nvPr>
        </p:nvSpPr>
        <p:spPr>
          <a:xfrm>
            <a:off x="838199" y="1690687"/>
            <a:ext cx="5794395" cy="4692357"/>
          </a:xfrm>
        </p:spPr>
        <p:txBody>
          <a:bodyPr>
            <a:normAutofit fontScale="62500" lnSpcReduction="20000"/>
          </a:bodyPr>
          <a:lstStyle/>
          <a:p>
            <a:pPr marL="0" indent="0" algn="l" rtl="0" fontAlgn="base">
              <a:buNone/>
            </a:pPr>
            <a:r>
              <a:rPr lang="nl-NL" sz="1800" b="1" i="0">
                <a:solidFill>
                  <a:srgbClr val="000000"/>
                </a:solidFill>
                <a:effectLst/>
                <a:latin typeface="Arial" panose="020B0604020202020204" pitchFamily="34" charset="0"/>
              </a:rPr>
              <a:t>Probleemstelling:</a:t>
            </a:r>
            <a:r>
              <a:rPr lang="nl-NL" sz="1800" b="0" i="0">
                <a:solidFill>
                  <a:srgbClr val="000000"/>
                </a:solidFill>
                <a:effectLst/>
                <a:latin typeface="Arial" panose="020B0604020202020204" pitchFamily="34" charset="0"/>
              </a:rPr>
              <a:t> </a:t>
            </a:r>
            <a:endParaRPr lang="nl-NL" sz="1400" b="0" i="0">
              <a:solidFill>
                <a:srgbClr val="000000"/>
              </a:solidFill>
              <a:effectLst/>
              <a:latin typeface="Segoe UI" panose="020B0502040204020203" pitchFamily="34" charset="0"/>
            </a:endParaRPr>
          </a:p>
          <a:p>
            <a:pPr marL="0" indent="0" algn="l" rtl="0" fontAlgn="base">
              <a:buNone/>
            </a:pPr>
            <a:r>
              <a:rPr lang="nl-NL" sz="1800" b="0" i="0">
                <a:solidFill>
                  <a:srgbClr val="000000"/>
                </a:solidFill>
                <a:effectLst/>
                <a:latin typeface="Arial" panose="020B0604020202020204" pitchFamily="34" charset="0"/>
              </a:rPr>
              <a:t>In Tilburg bevindt zich centraal een evenemententerrein, Het Laar. Dit terrein staat open voor verschillende functies, echter staat het er vacant bij, buiten de evenementen die er wel gehost worden. Het terrein heeft gunstige infrastructuur maar is afgelegen en weggestopt. Tijdens de evenementen die er worden gehost als het niet vacant staat, ontstaat er geluid en verkeersoverlast voor de naastgelegen buurt.  </a:t>
            </a:r>
            <a:endParaRPr lang="nl-NL" sz="1400" b="0" i="0">
              <a:solidFill>
                <a:srgbClr val="000000"/>
              </a:solidFill>
              <a:effectLst/>
              <a:latin typeface="Segoe UI" panose="020B0502040204020203" pitchFamily="34" charset="0"/>
            </a:endParaRPr>
          </a:p>
          <a:p>
            <a:pPr marL="0" indent="0" algn="l" rtl="0" fontAlgn="base">
              <a:buNone/>
            </a:pPr>
            <a:r>
              <a:rPr lang="nl-NL" sz="1800" b="1" i="0">
                <a:solidFill>
                  <a:srgbClr val="000000"/>
                </a:solidFill>
                <a:effectLst/>
                <a:latin typeface="Arial" panose="020B0604020202020204" pitchFamily="34" charset="0"/>
              </a:rPr>
              <a:t>Hoofdvraag:</a:t>
            </a:r>
            <a:r>
              <a:rPr lang="nl-NL" sz="1800" b="0" i="0">
                <a:solidFill>
                  <a:srgbClr val="000000"/>
                </a:solidFill>
                <a:effectLst/>
                <a:latin typeface="Arial" panose="020B0604020202020204" pitchFamily="34" charset="0"/>
              </a:rPr>
              <a:t> </a:t>
            </a:r>
            <a:endParaRPr lang="nl-NL" sz="1400" b="0" i="0">
              <a:solidFill>
                <a:srgbClr val="000000"/>
              </a:solidFill>
              <a:effectLst/>
              <a:latin typeface="Segoe UI" panose="020B0502040204020203" pitchFamily="34" charset="0"/>
            </a:endParaRPr>
          </a:p>
          <a:p>
            <a:pPr marL="0" indent="0" algn="l" rtl="0" fontAlgn="base">
              <a:buNone/>
            </a:pPr>
            <a:r>
              <a:rPr lang="nl-NL" sz="1800" b="0" i="0">
                <a:solidFill>
                  <a:srgbClr val="000000"/>
                </a:solidFill>
                <a:effectLst/>
                <a:latin typeface="Arial" panose="020B0604020202020204" pitchFamily="34" charset="0"/>
              </a:rPr>
              <a:t>Hoe kan het evenemententerrein worden ontwikkeld tot een gezellige en veilige plek die het gehele jaar een of meerdere functies heeft voor de stad en voor de naastgelegen buurt? </a:t>
            </a:r>
          </a:p>
          <a:p>
            <a:pPr marL="0" indent="0" algn="l" rtl="0" fontAlgn="base">
              <a:buNone/>
            </a:pPr>
            <a:endParaRPr lang="nl-NL" sz="1800" b="0" i="0">
              <a:solidFill>
                <a:srgbClr val="000000"/>
              </a:solidFill>
              <a:effectLst/>
              <a:latin typeface="Arial" panose="020B0604020202020204" pitchFamily="34" charset="0"/>
            </a:endParaRPr>
          </a:p>
          <a:p>
            <a:pPr marL="0" indent="0" algn="l" rtl="0" fontAlgn="base">
              <a:buNone/>
            </a:pPr>
            <a:r>
              <a:rPr lang="nl-NL" sz="1800" b="1">
                <a:solidFill>
                  <a:srgbClr val="000000"/>
                </a:solidFill>
                <a:latin typeface="Arial" panose="020B0604020202020204" pitchFamily="34" charset="0"/>
              </a:rPr>
              <a:t>Deelvragen:</a:t>
            </a:r>
          </a:p>
          <a:p>
            <a:pPr algn="l" rtl="0" fontAlgn="base">
              <a:buFont typeface="+mj-lt"/>
              <a:buAutoNum type="arabicPeriod"/>
            </a:pPr>
            <a:r>
              <a:rPr lang="nl-NL" sz="1800" b="0" i="0">
                <a:solidFill>
                  <a:srgbClr val="000000"/>
                </a:solidFill>
                <a:effectLst/>
                <a:latin typeface="Arial" panose="020B0604020202020204" pitchFamily="34" charset="0"/>
              </a:rPr>
              <a:t>Wat is de huidige functie van het terrein? </a:t>
            </a:r>
            <a:endParaRPr lang="nl-NL" sz="1800" b="0" i="0">
              <a:solidFill>
                <a:srgbClr val="000000"/>
              </a:solidFill>
              <a:effectLst/>
              <a:latin typeface="Calibri" panose="020F0502020204030204" pitchFamily="34" charset="0"/>
            </a:endParaRPr>
          </a:p>
          <a:p>
            <a:pPr marL="800100" lvl="1" indent="-342900" fontAlgn="base">
              <a:buFont typeface="+mj-lt"/>
              <a:buAutoNum type="alphaLcParenR"/>
            </a:pPr>
            <a:r>
              <a:rPr lang="nl-NL" sz="1400" b="0" i="0">
                <a:solidFill>
                  <a:srgbClr val="000000"/>
                </a:solidFill>
                <a:effectLst/>
                <a:latin typeface="Arial" panose="020B0604020202020204" pitchFamily="34" charset="0"/>
              </a:rPr>
              <a:t>Hoe denkt de omgeving hier over? </a:t>
            </a:r>
            <a:endParaRPr lang="nl-NL" sz="1400" b="0" i="0">
              <a:solidFill>
                <a:srgbClr val="000000"/>
              </a:solidFill>
              <a:effectLst/>
              <a:latin typeface="Calibri" panose="020F0502020204030204" pitchFamily="34" charset="0"/>
            </a:endParaRPr>
          </a:p>
          <a:p>
            <a:pPr marL="800100" lvl="1" indent="-342900" fontAlgn="base">
              <a:buFont typeface="+mj-lt"/>
              <a:buAutoNum type="alphaLcParenR"/>
            </a:pPr>
            <a:r>
              <a:rPr lang="nl-NL" sz="1400" b="0" i="0">
                <a:solidFill>
                  <a:srgbClr val="000000"/>
                </a:solidFill>
                <a:effectLst/>
                <a:latin typeface="Arial" panose="020B0604020202020204" pitchFamily="34" charset="0"/>
              </a:rPr>
              <a:t>Wat vindt de omgeving van de leefbaarheid in de wijk? </a:t>
            </a:r>
            <a:endParaRPr lang="nl-NL" sz="1400" b="0" i="0">
              <a:solidFill>
                <a:srgbClr val="000000"/>
              </a:solidFill>
              <a:effectLst/>
              <a:latin typeface="Calibri" panose="020F0502020204030204" pitchFamily="34" charset="0"/>
            </a:endParaRPr>
          </a:p>
          <a:p>
            <a:pPr algn="l" rtl="0" fontAlgn="base">
              <a:buFont typeface="+mj-lt"/>
              <a:buAutoNum type="arabicPeriod" startAt="2"/>
            </a:pPr>
            <a:r>
              <a:rPr lang="nl-NL" sz="1800" b="0" i="0">
                <a:solidFill>
                  <a:srgbClr val="000000"/>
                </a:solidFill>
                <a:effectLst/>
                <a:latin typeface="Arial" panose="020B0604020202020204" pitchFamily="34" charset="0"/>
              </a:rPr>
              <a:t>Wat zijn trends en ontwikkelingen binnen de vrijetijd besteding in soort gelijk stedelijk gebied? </a:t>
            </a:r>
            <a:endParaRPr lang="nl-NL" sz="1800" b="0" i="0">
              <a:solidFill>
                <a:srgbClr val="000000"/>
              </a:solidFill>
              <a:effectLst/>
              <a:latin typeface="Calibri" panose="020F0502020204030204" pitchFamily="34" charset="0"/>
            </a:endParaRPr>
          </a:p>
          <a:p>
            <a:pPr marL="800100" lvl="1" indent="-342900" fontAlgn="base">
              <a:buFont typeface="+mj-lt"/>
              <a:buAutoNum type="alphaLcParenR"/>
            </a:pPr>
            <a:r>
              <a:rPr lang="nl-NL" sz="1400" b="0" i="0">
                <a:solidFill>
                  <a:srgbClr val="000000"/>
                </a:solidFill>
                <a:effectLst/>
                <a:latin typeface="Arial" panose="020B0604020202020204" pitchFamily="34" charset="0"/>
              </a:rPr>
              <a:t>Huidige activiteiten </a:t>
            </a:r>
            <a:endParaRPr lang="nl-NL" sz="1400" b="0" i="0">
              <a:solidFill>
                <a:srgbClr val="000000"/>
              </a:solidFill>
              <a:effectLst/>
              <a:latin typeface="Calibri" panose="020F0502020204030204" pitchFamily="34" charset="0"/>
            </a:endParaRPr>
          </a:p>
          <a:p>
            <a:pPr marL="800100" lvl="1" indent="-342900" fontAlgn="base">
              <a:buFont typeface="+mj-lt"/>
              <a:buAutoNum type="alphaLcParenR"/>
            </a:pPr>
            <a:r>
              <a:rPr lang="nl-NL" sz="1400" b="0" i="0">
                <a:solidFill>
                  <a:srgbClr val="000000"/>
                </a:solidFill>
                <a:effectLst/>
                <a:latin typeface="Arial" panose="020B0604020202020204" pitchFamily="34" charset="0"/>
              </a:rPr>
              <a:t>Wat doen andere steden </a:t>
            </a:r>
            <a:endParaRPr lang="nl-NL" sz="1400" b="0" i="0">
              <a:solidFill>
                <a:srgbClr val="000000"/>
              </a:solidFill>
              <a:effectLst/>
              <a:latin typeface="Calibri" panose="020F0502020204030204" pitchFamily="34" charset="0"/>
            </a:endParaRPr>
          </a:p>
          <a:p>
            <a:pPr marL="800100" lvl="1" indent="-342900" fontAlgn="base">
              <a:buFont typeface="+mj-lt"/>
              <a:buAutoNum type="alphaLcParenR"/>
            </a:pPr>
            <a:r>
              <a:rPr lang="nl-NL" sz="1400" b="0" i="0">
                <a:solidFill>
                  <a:srgbClr val="000000"/>
                </a:solidFill>
                <a:effectLst/>
                <a:latin typeface="Arial" panose="020B0604020202020204" pitchFamily="34" charset="0"/>
              </a:rPr>
              <a:t>Trends en ontwikkelingen </a:t>
            </a:r>
            <a:endParaRPr lang="nl-NL" sz="1400" b="0" i="0">
              <a:solidFill>
                <a:srgbClr val="000000"/>
              </a:solidFill>
              <a:effectLst/>
              <a:latin typeface="Calibri" panose="020F0502020204030204" pitchFamily="34" charset="0"/>
            </a:endParaRPr>
          </a:p>
          <a:p>
            <a:pPr algn="l" rtl="0" fontAlgn="base">
              <a:buFont typeface="+mj-lt"/>
              <a:buAutoNum type="arabicPeriod" startAt="3"/>
            </a:pPr>
            <a:r>
              <a:rPr lang="nl-NL" sz="1800" b="0" i="0">
                <a:solidFill>
                  <a:srgbClr val="000000"/>
                </a:solidFill>
                <a:effectLst/>
                <a:latin typeface="Arial" panose="020B0604020202020204" pitchFamily="34" charset="0"/>
              </a:rPr>
              <a:t>Met welke wet- en regelgeving moet er rekening gehouden worden? </a:t>
            </a:r>
            <a:endParaRPr lang="nl-NL" sz="1800" b="0" i="0">
              <a:solidFill>
                <a:srgbClr val="000000"/>
              </a:solidFill>
              <a:effectLst/>
              <a:latin typeface="Calibri" panose="020F0502020204030204" pitchFamily="34" charset="0"/>
            </a:endParaRPr>
          </a:p>
          <a:p>
            <a:pPr algn="l" rtl="0" fontAlgn="base">
              <a:buFont typeface="+mj-lt"/>
              <a:buAutoNum type="arabicPeriod" startAt="4"/>
            </a:pPr>
            <a:r>
              <a:rPr lang="nl-NL" sz="1800" b="0" i="0">
                <a:solidFill>
                  <a:srgbClr val="000000"/>
                </a:solidFill>
                <a:effectLst/>
                <a:latin typeface="Arial" panose="020B0604020202020204" pitchFamily="34" charset="0"/>
              </a:rPr>
              <a:t>Wat zijn de betrokken partijen bij het gebied? </a:t>
            </a:r>
            <a:endParaRPr lang="nl-NL" sz="1800" b="0" i="0">
              <a:solidFill>
                <a:srgbClr val="000000"/>
              </a:solidFill>
              <a:effectLst/>
              <a:latin typeface="Calibri" panose="020F0502020204030204" pitchFamily="34" charset="0"/>
            </a:endParaRPr>
          </a:p>
          <a:p>
            <a:pPr algn="l" rtl="0" fontAlgn="base">
              <a:buFont typeface="+mj-lt"/>
              <a:buAutoNum type="arabicPeriod" startAt="5"/>
            </a:pPr>
            <a:r>
              <a:rPr lang="nl-NL" sz="1800" b="0" i="0">
                <a:solidFill>
                  <a:srgbClr val="000000"/>
                </a:solidFill>
                <a:effectLst/>
                <a:latin typeface="Arial" panose="020B0604020202020204" pitchFamily="34" charset="0"/>
              </a:rPr>
              <a:t>Hoe zorgen we ervoor dat het gebied inclusief is? </a:t>
            </a:r>
            <a:endParaRPr lang="nl-NL" sz="1800" b="0" i="0">
              <a:solidFill>
                <a:srgbClr val="000000"/>
              </a:solidFill>
              <a:effectLst/>
              <a:latin typeface="Calibri" panose="020F0502020204030204" pitchFamily="34" charset="0"/>
            </a:endParaRPr>
          </a:p>
          <a:p>
            <a:pPr algn="l" rtl="0" fontAlgn="base">
              <a:buFont typeface="+mj-lt"/>
              <a:buAutoNum type="arabicPeriod" startAt="6"/>
            </a:pPr>
            <a:r>
              <a:rPr lang="nl-NL" sz="1800" b="0" i="0">
                <a:solidFill>
                  <a:srgbClr val="000000"/>
                </a:solidFill>
                <a:effectLst/>
                <a:latin typeface="Arial" panose="020B0604020202020204" pitchFamily="34" charset="0"/>
              </a:rPr>
              <a:t>Welke voorzieningen zijn al aanwezig op het terrein en welke mogelijkheden zijn hierin om het te verduurzamen. </a:t>
            </a:r>
            <a:endParaRPr lang="nl-NL" sz="1800" b="0" i="0">
              <a:solidFill>
                <a:srgbClr val="000000"/>
              </a:solidFill>
              <a:effectLst/>
              <a:latin typeface="Calibri" panose="020F0502020204030204" pitchFamily="34" charset="0"/>
            </a:endParaRPr>
          </a:p>
          <a:p>
            <a:pPr marL="0" indent="0" algn="l" rtl="0" fontAlgn="base">
              <a:buNone/>
            </a:pPr>
            <a:endParaRPr lang="nl-NL" sz="1400" b="0" i="0">
              <a:solidFill>
                <a:srgbClr val="000000"/>
              </a:solidFill>
              <a:effectLst/>
              <a:latin typeface="Segoe UI" panose="020B0502040204020203" pitchFamily="34" charset="0"/>
            </a:endParaRPr>
          </a:p>
          <a:p>
            <a:pPr marL="0" indent="0">
              <a:buNone/>
            </a:pPr>
            <a:endParaRPr lang="nl-NL" sz="2000">
              <a:solidFill>
                <a:srgbClr val="00064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64907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6EA1E6-AF09-4B6C-8F92-8F46597C2CEC}">
  <ds:schemaRefs>
    <ds:schemaRef ds:uri="34354c1b-6b8c-435b-ad50-990538c19557"/>
    <ds:schemaRef ds:uri="47a28104-336f-447d-946e-e305ac2bcd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1013</Words>
  <Application>Microsoft Office PowerPoint</Application>
  <PresentationFormat>Breedbeeld</PresentationFormat>
  <Paragraphs>118</Paragraphs>
  <Slides>13</Slides>
  <Notes>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13</vt:i4>
      </vt:variant>
    </vt:vector>
  </HeadingPairs>
  <TitlesOfParts>
    <vt:vector size="21" baseType="lpstr">
      <vt:lpstr>Arial</vt:lpstr>
      <vt:lpstr>Calibri</vt:lpstr>
      <vt:lpstr>Calibri Light</vt:lpstr>
      <vt:lpstr>Courier New</vt:lpstr>
      <vt:lpstr>Segoe UI</vt:lpstr>
      <vt:lpstr>Wingdings</vt:lpstr>
      <vt:lpstr>Kantoorthema</vt:lpstr>
      <vt:lpstr>Kantoorthema</vt:lpstr>
      <vt:lpstr>PowerPoint-presentatie</vt:lpstr>
      <vt:lpstr>Vrijdag op het programma</vt:lpstr>
      <vt:lpstr>Terugblik field research   </vt:lpstr>
      <vt:lpstr>Hoofd- en deelvragen </vt:lpstr>
      <vt:lpstr>Hoofd- en deelvragen</vt:lpstr>
      <vt:lpstr>PowerPoint-presentatie</vt:lpstr>
      <vt:lpstr>PowerPoint-presentatie</vt:lpstr>
      <vt:lpstr>IBS Leefbare stad 2020-2021</vt:lpstr>
      <vt:lpstr>IBS Leefbare stad 2020-2021</vt:lpstr>
      <vt:lpstr>IBS Leefbare stad 2020-2021</vt:lpstr>
      <vt:lpstr>IBS Leefbare stad 2020-2021</vt:lpstr>
      <vt:lpstr>Document verantwoording hoofdstuk 1 </vt:lpstr>
      <vt:lpstr>Desk research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1</cp:revision>
  <dcterms:created xsi:type="dcterms:W3CDTF">2021-07-07T07:37:45Z</dcterms:created>
  <dcterms:modified xsi:type="dcterms:W3CDTF">2021-09-10T09:07:17Z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